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925CC-D786-4A63-B143-2A005C27C506}" v="78" dt="2026-08-14T11:28:49.3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3" autoAdjust="0"/>
  </p:normalViewPr>
  <p:slideViewPr>
    <p:cSldViewPr>
      <p:cViewPr varScale="1">
        <p:scale>
          <a:sx n="105" d="100"/>
          <a:sy n="105" d="100"/>
        </p:scale>
        <p:origin x="162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347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microsoft.com/office/2016/11/relationships/changesInfo" Target="changesInfos/changesInfo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5" Type="http://schemas.microsoft.com/office/2015/10/relationships/revisionInfo" Target="revisionInfo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sinda Ellen Slack" userId="035b0176-46df-47b8-8ff0-87998234aaac" providerId="ADAL" clId="{9164848D-D209-4F48-9861-99881289926A}"/>
    <pc:docChg chg="undo custSel modSld">
      <pc:chgData name="Krissinda Ellen Slack" userId="035b0176-46df-47b8-8ff0-87998234aaac" providerId="ADAL" clId="{9164848D-D209-4F48-9861-99881289926A}" dt="2026-08-14T11:59:20.267" v="508" actId="13244"/>
      <pc:docMkLst>
        <pc:docMk/>
      </pc:docMkLst>
      <pc:sldChg chg="modSp mod">
        <pc:chgData name="Krissinda Ellen Slack" userId="035b0176-46df-47b8-8ff0-87998234aaac" providerId="ADAL" clId="{9164848D-D209-4F48-9861-99881289926A}" dt="2026-08-14T11:28:05.590" v="235" actId="33553"/>
        <pc:sldMkLst>
          <pc:docMk/>
          <pc:sldMk cId="0" sldId="256"/>
        </pc:sldMkLst>
        <pc:spChg chg="mod">
          <ac:chgData name="Krissinda Ellen Slack" userId="035b0176-46df-47b8-8ff0-87998234aaac" providerId="ADAL" clId="{9164848D-D209-4F48-9861-99881289926A}" dt="2026-08-14T11:28:05.590" v="235" actId="33553"/>
          <ac:spMkLst>
            <pc:docMk/>
            <pc:sldMk cId="0" sldId="256"/>
            <ac:spMk id="12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12:49.494" v="0" actId="962"/>
          <ac:grpSpMkLst>
            <pc:docMk/>
            <pc:sldMk cId="0" sldId="256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29:21.595" v="317" actId="13244"/>
        <pc:sldMkLst>
          <pc:docMk/>
          <pc:sldMk cId="0" sldId="257"/>
        </pc:sldMkLst>
        <pc:spChg chg="ord">
          <ac:chgData name="Krissinda Ellen Slack" userId="035b0176-46df-47b8-8ff0-87998234aaac" providerId="ADAL" clId="{9164848D-D209-4F48-9861-99881289926A}" dt="2026-08-14T11:29:19.510" v="316" actId="13244"/>
          <ac:spMkLst>
            <pc:docMk/>
            <pc:sldMk cId="0" sldId="257"/>
            <ac:spMk id="5" creationId="{00000000-0000-0000-0000-000000000000}"/>
          </ac:spMkLst>
        </pc:spChg>
        <pc:picChg chg="ord">
          <ac:chgData name="Krissinda Ellen Slack" userId="035b0176-46df-47b8-8ff0-87998234aaac" providerId="ADAL" clId="{9164848D-D209-4F48-9861-99881289926A}" dt="2026-08-14T11:29:21.595" v="317" actId="13244"/>
          <ac:picMkLst>
            <pc:docMk/>
            <pc:sldMk cId="0" sldId="257"/>
            <ac:picMk id="6" creationId="{00000000-0000-0000-0000-000000000000}"/>
          </ac:picMkLst>
        </pc:picChg>
      </pc:sldChg>
      <pc:sldChg chg="addSp modSp mod">
        <pc:chgData name="Krissinda Ellen Slack" userId="035b0176-46df-47b8-8ff0-87998234aaac" providerId="ADAL" clId="{9164848D-D209-4F48-9861-99881289926A}" dt="2026-08-14T11:29:54.146" v="320" actId="13244"/>
        <pc:sldMkLst>
          <pc:docMk/>
          <pc:sldMk cId="0" sldId="258"/>
        </pc:sldMkLst>
        <pc:spChg chg="ord">
          <ac:chgData name="Krissinda Ellen Slack" userId="035b0176-46df-47b8-8ff0-87998234aaac" providerId="ADAL" clId="{9164848D-D209-4F48-9861-99881289926A}" dt="2026-08-14T11:29:44.833" v="319" actId="13244"/>
          <ac:spMkLst>
            <pc:docMk/>
            <pc:sldMk cId="0" sldId="258"/>
            <ac:spMk id="6" creationId="{00000000-0000-0000-0000-000000000000}"/>
          </ac:spMkLst>
        </pc:spChg>
        <pc:spChg chg="add mod ord">
          <ac:chgData name="Krissinda Ellen Slack" userId="035b0176-46df-47b8-8ff0-87998234aaac" providerId="ADAL" clId="{9164848D-D209-4F48-9861-99881289926A}" dt="2026-08-14T11:29:54.146" v="320" actId="13244"/>
          <ac:spMkLst>
            <pc:docMk/>
            <pc:sldMk cId="0" sldId="258"/>
            <ac:spMk id="17" creationId="{B2A8CD03-0ACF-528B-ABBA-451BF8354D4A}"/>
          </ac:spMkLst>
        </pc:spChg>
        <pc:grpChg chg="mod">
          <ac:chgData name="Krissinda Ellen Slack" userId="035b0176-46df-47b8-8ff0-87998234aaac" providerId="ADAL" clId="{9164848D-D209-4F48-9861-99881289926A}" dt="2026-08-14T11:12:52.738" v="1" actId="962"/>
          <ac:grpSpMkLst>
            <pc:docMk/>
            <pc:sldMk cId="0" sldId="258"/>
            <ac:grpSpMk id="3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29:37.192" v="318" actId="13244"/>
          <ac:grpSpMkLst>
            <pc:docMk/>
            <pc:sldMk cId="0" sldId="258"/>
            <ac:grpSpMk id="7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0:09.983" v="321" actId="13244"/>
        <pc:sldMkLst>
          <pc:docMk/>
          <pc:sldMk cId="0" sldId="259"/>
        </pc:sldMkLst>
        <pc:spChg chg="ord">
          <ac:chgData name="Krissinda Ellen Slack" userId="035b0176-46df-47b8-8ff0-87998234aaac" providerId="ADAL" clId="{9164848D-D209-4F48-9861-99881289926A}" dt="2026-08-14T11:30:09.983" v="321" actId="13244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13:16.308" v="6" actId="962"/>
        <pc:sldMkLst>
          <pc:docMk/>
          <pc:sldMk cId="0" sldId="260"/>
        </pc:sldMkLst>
        <pc:grpChg chg="mod">
          <ac:chgData name="Krissinda Ellen Slack" userId="035b0176-46df-47b8-8ff0-87998234aaac" providerId="ADAL" clId="{9164848D-D209-4F48-9861-99881289926A}" dt="2026-08-14T11:13:14.994" v="4" actId="962"/>
          <ac:grpSpMkLst>
            <pc:docMk/>
            <pc:sldMk cId="0" sldId="260"/>
            <ac:grpSpMk id="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3:15.500" v="5" actId="962"/>
          <ac:grpSpMkLst>
            <pc:docMk/>
            <pc:sldMk cId="0" sldId="260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3:16.308" v="6" actId="962"/>
          <ac:grpSpMkLst>
            <pc:docMk/>
            <pc:sldMk cId="0" sldId="260"/>
            <ac:grpSpMk id="15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0:38.199" v="324" actId="13244"/>
        <pc:sldMkLst>
          <pc:docMk/>
          <pc:sldMk cId="0" sldId="262"/>
        </pc:sldMkLst>
        <pc:spChg chg="ord">
          <ac:chgData name="Krissinda Ellen Slack" userId="035b0176-46df-47b8-8ff0-87998234aaac" providerId="ADAL" clId="{9164848D-D209-4F48-9861-99881289926A}" dt="2026-08-14T11:30:38.199" v="324" actId="13244"/>
          <ac:spMkLst>
            <pc:docMk/>
            <pc:sldMk cId="0" sldId="262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0:35.103" v="322" actId="13244"/>
          <ac:spMkLst>
            <pc:docMk/>
            <pc:sldMk cId="0" sldId="262"/>
            <ac:spMk id="6" creationId="{00000000-0000-0000-0000-000000000000}"/>
          </ac:spMkLst>
        </pc:spChg>
        <pc:picChg chg="mod ord">
          <ac:chgData name="Krissinda Ellen Slack" userId="035b0176-46df-47b8-8ff0-87998234aaac" providerId="ADAL" clId="{9164848D-D209-4F48-9861-99881289926A}" dt="2026-08-14T11:30:36.777" v="323" actId="13244"/>
          <ac:picMkLst>
            <pc:docMk/>
            <pc:sldMk cId="0" sldId="262"/>
            <ac:picMk id="7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0:56.510" v="326" actId="13244"/>
        <pc:sldMkLst>
          <pc:docMk/>
          <pc:sldMk cId="0" sldId="263"/>
        </pc:sldMkLst>
        <pc:spChg chg="ord">
          <ac:chgData name="Krissinda Ellen Slack" userId="035b0176-46df-47b8-8ff0-87998234aaac" providerId="ADAL" clId="{9164848D-D209-4F48-9861-99881289926A}" dt="2026-08-14T11:30:51.407" v="325" actId="13244"/>
          <ac:spMkLst>
            <pc:docMk/>
            <pc:sldMk cId="0" sldId="263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0:56.510" v="326" actId="13244"/>
          <ac:spMkLst>
            <pc:docMk/>
            <pc:sldMk cId="0" sldId="263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13:41.936" v="14" actId="962"/>
          <ac:picMkLst>
            <pc:docMk/>
            <pc:sldMk cId="0" sldId="263"/>
            <ac:picMk id="3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3:52.938" v="16" actId="962"/>
          <ac:picMkLst>
            <pc:docMk/>
            <pc:sldMk cId="0" sldId="263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1:24.732" v="327" actId="13244"/>
        <pc:sldMkLst>
          <pc:docMk/>
          <pc:sldMk cId="0" sldId="264"/>
        </pc:sldMkLst>
        <pc:spChg chg="mod">
          <ac:chgData name="Krissinda Ellen Slack" userId="035b0176-46df-47b8-8ff0-87998234aaac" providerId="ADAL" clId="{9164848D-D209-4F48-9861-99881289926A}" dt="2026-08-14T11:13:56.385" v="17" actId="962"/>
          <ac:spMkLst>
            <pc:docMk/>
            <pc:sldMk cId="0" sldId="264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1:24.732" v="327" actId="13244"/>
          <ac:spMkLst>
            <pc:docMk/>
            <pc:sldMk cId="0" sldId="264"/>
            <ac:spMk id="19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13:57.476" v="18" actId="962"/>
          <ac:grpSpMkLst>
            <pc:docMk/>
            <pc:sldMk cId="0" sldId="264"/>
            <ac:grpSpMk id="9" creationId="{00000000-0000-0000-0000-000000000000}"/>
          </ac:grpSpMkLst>
        </pc:grpChg>
        <pc:picChg chg="mod">
          <ac:chgData name="Krissinda Ellen Slack" userId="035b0176-46df-47b8-8ff0-87998234aaac" providerId="ADAL" clId="{9164848D-D209-4F48-9861-99881289926A}" dt="2026-08-14T11:13:58.253" v="19" actId="962"/>
          <ac:picMkLst>
            <pc:docMk/>
            <pc:sldMk cId="0" sldId="264"/>
            <ac:picMk id="13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3:58.905" v="20" actId="962"/>
          <ac:picMkLst>
            <pc:docMk/>
            <pc:sldMk cId="0" sldId="264"/>
            <ac:picMk id="1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3:59.636" v="21" actId="962"/>
          <ac:picMkLst>
            <pc:docMk/>
            <pc:sldMk cId="0" sldId="264"/>
            <ac:picMk id="15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4:00.434" v="22" actId="962"/>
          <ac:picMkLst>
            <pc:docMk/>
            <pc:sldMk cId="0" sldId="264"/>
            <ac:picMk id="16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4:01.420" v="23" actId="962"/>
          <ac:picMkLst>
            <pc:docMk/>
            <pc:sldMk cId="0" sldId="264"/>
            <ac:picMk id="17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4:02.026" v="24" actId="962"/>
          <ac:picMkLst>
            <pc:docMk/>
            <pc:sldMk cId="0" sldId="264"/>
            <ac:picMk id="18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1:32.208" v="328" actId="13244"/>
        <pc:sldMkLst>
          <pc:docMk/>
          <pc:sldMk cId="0" sldId="265"/>
        </pc:sldMkLst>
        <pc:spChg chg="ord">
          <ac:chgData name="Krissinda Ellen Slack" userId="035b0176-46df-47b8-8ff0-87998234aaac" providerId="ADAL" clId="{9164848D-D209-4F48-9861-99881289926A}" dt="2026-08-14T11:31:32.208" v="328" actId="13244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1:47.752" v="329" actId="13244"/>
        <pc:sldMkLst>
          <pc:docMk/>
          <pc:sldMk cId="0" sldId="266"/>
        </pc:sldMkLst>
        <pc:spChg chg="ord">
          <ac:chgData name="Krissinda Ellen Slack" userId="035b0176-46df-47b8-8ff0-87998234aaac" providerId="ADAL" clId="{9164848D-D209-4F48-9861-99881289926A}" dt="2026-08-14T11:31:47.752" v="329" actId="13244"/>
          <ac:spMkLst>
            <pc:docMk/>
            <pc:sldMk cId="0" sldId="266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14:16.575" v="28" actId="962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4:29.450" v="32" actId="962"/>
          <ac:picMkLst>
            <pc:docMk/>
            <pc:sldMk cId="0" sldId="266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2:10.918" v="330" actId="13244"/>
        <pc:sldMkLst>
          <pc:docMk/>
          <pc:sldMk cId="0" sldId="267"/>
        </pc:sldMkLst>
        <pc:spChg chg="ord">
          <ac:chgData name="Krissinda Ellen Slack" userId="035b0176-46df-47b8-8ff0-87998234aaac" providerId="ADAL" clId="{9164848D-D209-4F48-9861-99881289926A}" dt="2026-08-14T11:32:10.918" v="330" actId="13244"/>
          <ac:spMkLst>
            <pc:docMk/>
            <pc:sldMk cId="0" sldId="267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14:43.311" v="36" actId="962"/>
          <ac:picMkLst>
            <pc:docMk/>
            <pc:sldMk cId="0" sldId="267"/>
            <ac:picMk id="4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15:10.895" v="40" actId="962"/>
          <ac:picMkLst>
            <pc:docMk/>
            <pc:sldMk cId="0" sldId="267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2:22.194" v="331" actId="13244"/>
        <pc:sldMkLst>
          <pc:docMk/>
          <pc:sldMk cId="0" sldId="268"/>
        </pc:sldMkLst>
        <pc:spChg chg="ord">
          <ac:chgData name="Krissinda Ellen Slack" userId="035b0176-46df-47b8-8ff0-87998234aaac" providerId="ADAL" clId="{9164848D-D209-4F48-9861-99881289926A}" dt="2026-08-14T11:32:22.194" v="331" actId="13244"/>
          <ac:spMkLst>
            <pc:docMk/>
            <pc:sldMk cId="0" sldId="26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2:49.608" v="333" actId="13244"/>
        <pc:sldMkLst>
          <pc:docMk/>
          <pc:sldMk cId="0" sldId="270"/>
        </pc:sldMkLst>
        <pc:spChg chg="ord">
          <ac:chgData name="Krissinda Ellen Slack" userId="035b0176-46df-47b8-8ff0-87998234aaac" providerId="ADAL" clId="{9164848D-D209-4F48-9861-99881289926A}" dt="2026-08-14T11:32:46.119" v="332" actId="13244"/>
          <ac:spMkLst>
            <pc:docMk/>
            <pc:sldMk cId="0" sldId="270"/>
            <ac:spMk id="8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2:49.608" v="333" actId="13244"/>
          <ac:spMkLst>
            <pc:docMk/>
            <pc:sldMk cId="0" sldId="270"/>
            <ac:spMk id="17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15:14.443" v="41" actId="962"/>
          <ac:grpSpMkLst>
            <pc:docMk/>
            <pc:sldMk cId="0" sldId="270"/>
            <ac:grpSpMk id="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3:22.411" v="340" actId="13244"/>
        <pc:sldMkLst>
          <pc:docMk/>
          <pc:sldMk cId="0" sldId="271"/>
        </pc:sldMkLst>
        <pc:spChg chg="ord">
          <ac:chgData name="Krissinda Ellen Slack" userId="035b0176-46df-47b8-8ff0-87998234aaac" providerId="ADAL" clId="{9164848D-D209-4F48-9861-99881289926A}" dt="2026-08-14T11:33:06.110" v="334" actId="13244"/>
          <ac:spMkLst>
            <pc:docMk/>
            <pc:sldMk cId="0" sldId="271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3:13.602" v="336" actId="13244"/>
          <ac:spMkLst>
            <pc:docMk/>
            <pc:sldMk cId="0" sldId="271"/>
            <ac:spMk id="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3:18.114" v="338" actId="13244"/>
          <ac:spMkLst>
            <pc:docMk/>
            <pc:sldMk cId="0" sldId="271"/>
            <ac:spMk id="1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3:22.411" v="340" actId="13244"/>
          <ac:spMkLst>
            <pc:docMk/>
            <pc:sldMk cId="0" sldId="271"/>
            <ac:spMk id="17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33:11.209" v="335" actId="13244"/>
          <ac:grpSpMkLst>
            <pc:docMk/>
            <pc:sldMk cId="0" sldId="271"/>
            <ac:grpSpMk id="5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33:16.371" v="337" actId="13244"/>
          <ac:grpSpMkLst>
            <pc:docMk/>
            <pc:sldMk cId="0" sldId="271"/>
            <ac:grpSpMk id="10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33:20.676" v="339" actId="13244"/>
          <ac:grpSpMkLst>
            <pc:docMk/>
            <pc:sldMk cId="0" sldId="271"/>
            <ac:grpSpMk id="1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3:42.604" v="341" actId="13244"/>
        <pc:sldMkLst>
          <pc:docMk/>
          <pc:sldMk cId="0" sldId="272"/>
        </pc:sldMkLst>
        <pc:picChg chg="mod ord">
          <ac:chgData name="Krissinda Ellen Slack" userId="035b0176-46df-47b8-8ff0-87998234aaac" providerId="ADAL" clId="{9164848D-D209-4F48-9861-99881289926A}" dt="2026-08-14T11:33:42.604" v="341" actId="13244"/>
          <ac:picMkLst>
            <pc:docMk/>
            <pc:sldMk cId="0" sldId="272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3:50.026" v="342" actId="13244"/>
        <pc:sldMkLst>
          <pc:docMk/>
          <pc:sldMk cId="0" sldId="273"/>
        </pc:sldMkLst>
        <pc:spChg chg="ord">
          <ac:chgData name="Krissinda Ellen Slack" userId="035b0176-46df-47b8-8ff0-87998234aaac" providerId="ADAL" clId="{9164848D-D209-4F48-9861-99881289926A}" dt="2026-08-14T11:33:50.026" v="342" actId="13244"/>
          <ac:spMkLst>
            <pc:docMk/>
            <pc:sldMk cId="0" sldId="27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4:02.464" v="343" actId="13244"/>
        <pc:sldMkLst>
          <pc:docMk/>
          <pc:sldMk cId="0" sldId="275"/>
        </pc:sldMkLst>
        <pc:spChg chg="ord">
          <ac:chgData name="Krissinda Ellen Slack" userId="035b0176-46df-47b8-8ff0-87998234aaac" providerId="ADAL" clId="{9164848D-D209-4F48-9861-99881289926A}" dt="2026-08-14T11:34:02.464" v="343" actId="13244"/>
          <ac:spMkLst>
            <pc:docMk/>
            <pc:sldMk cId="0" sldId="275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15:37.882" v="49" actId="962"/>
          <ac:grpSpMkLst>
            <pc:docMk/>
            <pc:sldMk cId="0" sldId="275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39.895" v="50" actId="962"/>
          <ac:grpSpMkLst>
            <pc:docMk/>
            <pc:sldMk cId="0" sldId="275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0.483" v="51" actId="962"/>
          <ac:grpSpMkLst>
            <pc:docMk/>
            <pc:sldMk cId="0" sldId="275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1.240" v="52" actId="962"/>
          <ac:grpSpMkLst>
            <pc:docMk/>
            <pc:sldMk cId="0" sldId="275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1.866" v="53" actId="962"/>
          <ac:grpSpMkLst>
            <pc:docMk/>
            <pc:sldMk cId="0" sldId="275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2.467" v="54" actId="962"/>
          <ac:grpSpMkLst>
            <pc:docMk/>
            <pc:sldMk cId="0" sldId="275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2.978" v="55" actId="962"/>
          <ac:grpSpMkLst>
            <pc:docMk/>
            <pc:sldMk cId="0" sldId="275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3.464" v="56" actId="962"/>
          <ac:grpSpMkLst>
            <pc:docMk/>
            <pc:sldMk cId="0" sldId="275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4.212" v="57" actId="962"/>
          <ac:grpSpMkLst>
            <pc:docMk/>
            <pc:sldMk cId="0" sldId="275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15:44.887" v="58" actId="962"/>
          <ac:grpSpMkLst>
            <pc:docMk/>
            <pc:sldMk cId="0" sldId="275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4:39.142" v="345" actId="13244"/>
        <pc:sldMkLst>
          <pc:docMk/>
          <pc:sldMk cId="0" sldId="276"/>
        </pc:sldMkLst>
        <pc:spChg chg="ord">
          <ac:chgData name="Krissinda Ellen Slack" userId="035b0176-46df-47b8-8ff0-87998234aaac" providerId="ADAL" clId="{9164848D-D209-4F48-9861-99881289926A}" dt="2026-08-14T11:34:33.088" v="344" actId="13244"/>
          <ac:spMkLst>
            <pc:docMk/>
            <pc:sldMk cId="0" sldId="276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4:39.142" v="345" actId="13244"/>
          <ac:spMkLst>
            <pc:docMk/>
            <pc:sldMk cId="0" sldId="276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0:10.398" v="62" actId="962"/>
          <ac:picMkLst>
            <pc:docMk/>
            <pc:sldMk cId="0" sldId="276"/>
            <ac:picMk id="3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20:21.868" v="64" actId="962"/>
          <ac:picMkLst>
            <pc:docMk/>
            <pc:sldMk cId="0" sldId="276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4:48.867" v="347" actId="13244"/>
        <pc:sldMkLst>
          <pc:docMk/>
          <pc:sldMk cId="0" sldId="277"/>
        </pc:sldMkLst>
        <pc:spChg chg="ord">
          <ac:chgData name="Krissinda Ellen Slack" userId="035b0176-46df-47b8-8ff0-87998234aaac" providerId="ADAL" clId="{9164848D-D209-4F48-9861-99881289926A}" dt="2026-08-14T11:34:47.047" v="346" actId="13244"/>
          <ac:spMkLst>
            <pc:docMk/>
            <pc:sldMk cId="0" sldId="27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4:48.867" v="347" actId="13244"/>
          <ac:spMkLst>
            <pc:docMk/>
            <pc:sldMk cId="0" sldId="277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0:39.679" v="68" actId="962"/>
          <ac:picMkLst>
            <pc:docMk/>
            <pc:sldMk cId="0" sldId="277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4:58.615" v="348" actId="13244"/>
        <pc:sldMkLst>
          <pc:docMk/>
          <pc:sldMk cId="0" sldId="278"/>
        </pc:sldMkLst>
        <pc:spChg chg="ord">
          <ac:chgData name="Krissinda Ellen Slack" userId="035b0176-46df-47b8-8ff0-87998234aaac" providerId="ADAL" clId="{9164848D-D209-4F48-9861-99881289926A}" dt="2026-08-14T11:34:58.615" v="348" actId="13244"/>
          <ac:spMkLst>
            <pc:docMk/>
            <pc:sldMk cId="0" sldId="27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5:05.831" v="349" actId="13244"/>
        <pc:sldMkLst>
          <pc:docMk/>
          <pc:sldMk cId="0" sldId="279"/>
        </pc:sldMkLst>
        <pc:spChg chg="ord">
          <ac:chgData name="Krissinda Ellen Slack" userId="035b0176-46df-47b8-8ff0-87998234aaac" providerId="ADAL" clId="{9164848D-D209-4F48-9861-99881289926A}" dt="2026-08-14T11:35:05.831" v="349" actId="13244"/>
          <ac:spMkLst>
            <pc:docMk/>
            <pc:sldMk cId="0" sldId="27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5:20.881" v="351" actId="13244"/>
        <pc:sldMkLst>
          <pc:docMk/>
          <pc:sldMk cId="0" sldId="281"/>
        </pc:sldMkLst>
        <pc:spChg chg="ord">
          <ac:chgData name="Krissinda Ellen Slack" userId="035b0176-46df-47b8-8ff0-87998234aaac" providerId="ADAL" clId="{9164848D-D209-4F48-9861-99881289926A}" dt="2026-08-14T11:35:17.808" v="350" actId="13244"/>
          <ac:spMkLst>
            <pc:docMk/>
            <pc:sldMk cId="0" sldId="281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5:20.881" v="351" actId="13244"/>
          <ac:spMkLst>
            <pc:docMk/>
            <pc:sldMk cId="0" sldId="281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1:05.059" v="72" actId="962"/>
          <ac:picMkLst>
            <pc:docMk/>
            <pc:sldMk cId="0" sldId="281"/>
            <ac:picMk id="3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21:14.175" v="74" actId="962"/>
          <ac:picMkLst>
            <pc:docMk/>
            <pc:sldMk cId="0" sldId="281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5:32.783" v="354" actId="13244"/>
        <pc:sldMkLst>
          <pc:docMk/>
          <pc:sldMk cId="0" sldId="282"/>
        </pc:sldMkLst>
        <pc:spChg chg="ord">
          <ac:chgData name="Krissinda Ellen Slack" userId="035b0176-46df-47b8-8ff0-87998234aaac" providerId="ADAL" clId="{9164848D-D209-4F48-9861-99881289926A}" dt="2026-08-14T11:35:28.349" v="352" actId="13244"/>
          <ac:spMkLst>
            <pc:docMk/>
            <pc:sldMk cId="0" sldId="28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5:29.605" v="353" actId="13244"/>
          <ac:spMkLst>
            <pc:docMk/>
            <pc:sldMk cId="0" sldId="282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5:32.783" v="354" actId="13244"/>
          <ac:spMkLst>
            <pc:docMk/>
            <pc:sldMk cId="0" sldId="282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1:26.340" v="78" actId="962"/>
          <ac:picMkLst>
            <pc:docMk/>
            <pc:sldMk cId="0" sldId="282"/>
            <ac:picMk id="2" creationId="{00000000-0000-0000-0000-000000000000}"/>
          </ac:picMkLst>
        </pc:picChg>
        <pc:picChg chg="mod">
          <ac:chgData name="Krissinda Ellen Slack" userId="035b0176-46df-47b8-8ff0-87998234aaac" providerId="ADAL" clId="{9164848D-D209-4F48-9861-99881289926A}" dt="2026-08-14T11:21:33.532" v="80" actId="962"/>
          <ac:picMkLst>
            <pc:docMk/>
            <pc:sldMk cId="0" sldId="282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5:42.586" v="355" actId="13244"/>
        <pc:sldMkLst>
          <pc:docMk/>
          <pc:sldMk cId="0" sldId="283"/>
        </pc:sldMkLst>
        <pc:spChg chg="ord">
          <ac:chgData name="Krissinda Ellen Slack" userId="035b0176-46df-47b8-8ff0-87998234aaac" providerId="ADAL" clId="{9164848D-D209-4F48-9861-99881289926A}" dt="2026-08-14T11:35:42.586" v="355" actId="13244"/>
          <ac:spMkLst>
            <pc:docMk/>
            <pc:sldMk cId="0" sldId="283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1:49.432" v="84" actId="962"/>
          <ac:picMkLst>
            <pc:docMk/>
            <pc:sldMk cId="0" sldId="283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5:53.825" v="357" actId="13244"/>
        <pc:sldMkLst>
          <pc:docMk/>
          <pc:sldMk cId="0" sldId="285"/>
        </pc:sldMkLst>
        <pc:spChg chg="ord">
          <ac:chgData name="Krissinda Ellen Slack" userId="035b0176-46df-47b8-8ff0-87998234aaac" providerId="ADAL" clId="{9164848D-D209-4F48-9861-99881289926A}" dt="2026-08-14T11:35:51.938" v="356" actId="13244"/>
          <ac:spMkLst>
            <pc:docMk/>
            <pc:sldMk cId="0" sldId="285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5:53.825" v="357" actId="13244"/>
          <ac:spMkLst>
            <pc:docMk/>
            <pc:sldMk cId="0" sldId="285"/>
            <ac:spMk id="6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1:56.866" v="86" actId="962"/>
          <ac:picMkLst>
            <pc:docMk/>
            <pc:sldMk cId="0" sldId="285"/>
            <ac:picMk id="4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6:00.347" v="358" actId="13244"/>
        <pc:sldMkLst>
          <pc:docMk/>
          <pc:sldMk cId="0" sldId="286"/>
        </pc:sldMkLst>
        <pc:spChg chg="ord">
          <ac:chgData name="Krissinda Ellen Slack" userId="035b0176-46df-47b8-8ff0-87998234aaac" providerId="ADAL" clId="{9164848D-D209-4F48-9861-99881289926A}" dt="2026-08-14T11:36:00.347" v="358" actId="13244"/>
          <ac:spMkLst>
            <pc:docMk/>
            <pc:sldMk cId="0" sldId="28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6:03.962" v="359" actId="13244"/>
        <pc:sldMkLst>
          <pc:docMk/>
          <pc:sldMk cId="0" sldId="287"/>
        </pc:sldMkLst>
        <pc:spChg chg="ord">
          <ac:chgData name="Krissinda Ellen Slack" userId="035b0176-46df-47b8-8ff0-87998234aaac" providerId="ADAL" clId="{9164848D-D209-4F48-9861-99881289926A}" dt="2026-08-14T11:36:03.962" v="359" actId="13244"/>
          <ac:spMkLst>
            <pc:docMk/>
            <pc:sldMk cId="0" sldId="28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6:11.677" v="360" actId="13244"/>
        <pc:sldMkLst>
          <pc:docMk/>
          <pc:sldMk cId="0" sldId="288"/>
        </pc:sldMkLst>
        <pc:spChg chg="ord">
          <ac:chgData name="Krissinda Ellen Slack" userId="035b0176-46df-47b8-8ff0-87998234aaac" providerId="ADAL" clId="{9164848D-D209-4F48-9861-99881289926A}" dt="2026-08-14T11:36:11.677" v="360" actId="13244"/>
          <ac:spMkLst>
            <pc:docMk/>
            <pc:sldMk cId="0" sldId="28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6:16.361" v="361" actId="13244"/>
        <pc:sldMkLst>
          <pc:docMk/>
          <pc:sldMk cId="0" sldId="289"/>
        </pc:sldMkLst>
        <pc:spChg chg="ord">
          <ac:chgData name="Krissinda Ellen Slack" userId="035b0176-46df-47b8-8ff0-87998234aaac" providerId="ADAL" clId="{9164848D-D209-4F48-9861-99881289926A}" dt="2026-08-14T11:36:16.361" v="361" actId="13244"/>
          <ac:spMkLst>
            <pc:docMk/>
            <pc:sldMk cId="0" sldId="28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6:46.417" v="364" actId="13244"/>
        <pc:sldMkLst>
          <pc:docMk/>
          <pc:sldMk cId="0" sldId="290"/>
        </pc:sldMkLst>
        <pc:spChg chg="ord">
          <ac:chgData name="Krissinda Ellen Slack" userId="035b0176-46df-47b8-8ff0-87998234aaac" providerId="ADAL" clId="{9164848D-D209-4F48-9861-99881289926A}" dt="2026-08-14T11:36:46.417" v="364" actId="13244"/>
          <ac:spMkLst>
            <pc:docMk/>
            <pc:sldMk cId="0" sldId="290"/>
            <ac:spMk id="7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36:35.200" v="362" actId="962"/>
          <ac:spMkLst>
            <pc:docMk/>
            <pc:sldMk cId="0" sldId="290"/>
            <ac:spMk id="10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2:23.371" v="88" actId="962"/>
          <ac:grpSpMkLst>
            <pc:docMk/>
            <pc:sldMk cId="0" sldId="290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7:30.492" v="369" actId="13244"/>
        <pc:sldMkLst>
          <pc:docMk/>
          <pc:sldMk cId="0" sldId="291"/>
        </pc:sldMkLst>
        <pc:spChg chg="mod">
          <ac:chgData name="Krissinda Ellen Slack" userId="035b0176-46df-47b8-8ff0-87998234aaac" providerId="ADAL" clId="{9164848D-D209-4F48-9861-99881289926A}" dt="2026-08-14T11:22:26.179" v="89" actId="962"/>
          <ac:spMkLst>
            <pc:docMk/>
            <pc:sldMk cId="0" sldId="291"/>
            <ac:spMk id="2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6:41.868" v="363" actId="13244"/>
          <ac:spMkLst>
            <pc:docMk/>
            <pc:sldMk cId="0" sldId="291"/>
            <ac:spMk id="3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2:26.902" v="90" actId="962"/>
          <ac:spMkLst>
            <pc:docMk/>
            <pc:sldMk cId="0" sldId="291"/>
            <ac:spMk id="5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2:28.199" v="92" actId="962"/>
          <ac:spMkLst>
            <pc:docMk/>
            <pc:sldMk cId="0" sldId="291"/>
            <ac:spMk id="11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2:29.448" v="94" actId="962"/>
          <ac:spMkLst>
            <pc:docMk/>
            <pc:sldMk cId="0" sldId="291"/>
            <ac:spMk id="1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7:30.492" v="369" actId="13244"/>
          <ac:spMkLst>
            <pc:docMk/>
            <pc:sldMk cId="0" sldId="291"/>
            <ac:spMk id="24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37:02.672" v="365" actId="13244"/>
          <ac:grpSpMkLst>
            <pc:docMk/>
            <pc:sldMk cId="0" sldId="291"/>
            <ac:grpSpMk id="7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37:10.284" v="366" actId="13244"/>
          <ac:grpSpMkLst>
            <pc:docMk/>
            <pc:sldMk cId="0" sldId="291"/>
            <ac:grpSpMk id="13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37:17.032" v="367" actId="13244"/>
          <ac:grpSpMkLst>
            <pc:docMk/>
            <pc:sldMk cId="0" sldId="291"/>
            <ac:grpSpMk id="18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37:23.031" v="368" actId="13244"/>
          <ac:grpSpMkLst>
            <pc:docMk/>
            <pc:sldMk cId="0" sldId="291"/>
            <ac:grpSpMk id="21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7:43.611" v="374" actId="13244"/>
        <pc:sldMkLst>
          <pc:docMk/>
          <pc:sldMk cId="0" sldId="292"/>
        </pc:sldMkLst>
        <pc:spChg chg="ord">
          <ac:chgData name="Krissinda Ellen Slack" userId="035b0176-46df-47b8-8ff0-87998234aaac" providerId="ADAL" clId="{9164848D-D209-4F48-9861-99881289926A}" dt="2026-08-14T11:37:36.122" v="370" actId="13244"/>
          <ac:spMkLst>
            <pc:docMk/>
            <pc:sldMk cId="0" sldId="29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7:38.779" v="371" actId="13244"/>
          <ac:spMkLst>
            <pc:docMk/>
            <pc:sldMk cId="0" sldId="292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7:40.472" v="372" actId="13244"/>
          <ac:spMkLst>
            <pc:docMk/>
            <pc:sldMk cId="0" sldId="292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7:42.229" v="373" actId="13244"/>
          <ac:spMkLst>
            <pc:docMk/>
            <pc:sldMk cId="0" sldId="292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7:43.611" v="374" actId="13244"/>
          <ac:spMkLst>
            <pc:docMk/>
            <pc:sldMk cId="0" sldId="292"/>
            <ac:spMk id="7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09.958" v="377" actId="13244"/>
        <pc:sldMkLst>
          <pc:docMk/>
          <pc:sldMk cId="0" sldId="294"/>
        </pc:sldMkLst>
        <pc:spChg chg="ord">
          <ac:chgData name="Krissinda Ellen Slack" userId="035b0176-46df-47b8-8ff0-87998234aaac" providerId="ADAL" clId="{9164848D-D209-4F48-9861-99881289926A}" dt="2026-08-14T11:38:09.958" v="377" actId="13244"/>
          <ac:spMkLst>
            <pc:docMk/>
            <pc:sldMk cId="0" sldId="294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2:35.011" v="97" actId="962"/>
          <ac:grpSpMkLst>
            <pc:docMk/>
            <pc:sldMk cId="0" sldId="294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5.502" v="98" actId="962"/>
          <ac:grpSpMkLst>
            <pc:docMk/>
            <pc:sldMk cId="0" sldId="294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5.981" v="99" actId="962"/>
          <ac:grpSpMkLst>
            <pc:docMk/>
            <pc:sldMk cId="0" sldId="294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6.726" v="100" actId="962"/>
          <ac:grpSpMkLst>
            <pc:docMk/>
            <pc:sldMk cId="0" sldId="294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7.165" v="101" actId="962"/>
          <ac:grpSpMkLst>
            <pc:docMk/>
            <pc:sldMk cId="0" sldId="294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7.691" v="102" actId="962"/>
          <ac:grpSpMkLst>
            <pc:docMk/>
            <pc:sldMk cId="0" sldId="294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8.251" v="103" actId="962"/>
          <ac:grpSpMkLst>
            <pc:docMk/>
            <pc:sldMk cId="0" sldId="294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8.739" v="104" actId="962"/>
          <ac:grpSpMkLst>
            <pc:docMk/>
            <pc:sldMk cId="0" sldId="294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39.402" v="105" actId="962"/>
          <ac:grpSpMkLst>
            <pc:docMk/>
            <pc:sldMk cId="0" sldId="294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2:40.313" v="106" actId="962"/>
          <ac:grpSpMkLst>
            <pc:docMk/>
            <pc:sldMk cId="0" sldId="294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38:34.367" v="378" actId="13244"/>
        <pc:sldMkLst>
          <pc:docMk/>
          <pc:sldMk cId="0" sldId="295"/>
        </pc:sldMkLst>
        <pc:spChg chg="ord">
          <ac:chgData name="Krissinda Ellen Slack" userId="035b0176-46df-47b8-8ff0-87998234aaac" providerId="ADAL" clId="{9164848D-D209-4F48-9861-99881289926A}" dt="2026-08-14T11:38:34.367" v="378" actId="13244"/>
          <ac:spMkLst>
            <pc:docMk/>
            <pc:sldMk cId="0" sldId="29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38.782" v="379" actId="13244"/>
        <pc:sldMkLst>
          <pc:docMk/>
          <pc:sldMk cId="0" sldId="296"/>
        </pc:sldMkLst>
        <pc:spChg chg="ord">
          <ac:chgData name="Krissinda Ellen Slack" userId="035b0176-46df-47b8-8ff0-87998234aaac" providerId="ADAL" clId="{9164848D-D209-4F48-9861-99881289926A}" dt="2026-08-14T11:38:38.782" v="379" actId="13244"/>
          <ac:spMkLst>
            <pc:docMk/>
            <pc:sldMk cId="0" sldId="29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43.462" v="380" actId="13244"/>
        <pc:sldMkLst>
          <pc:docMk/>
          <pc:sldMk cId="0" sldId="297"/>
        </pc:sldMkLst>
        <pc:spChg chg="ord">
          <ac:chgData name="Krissinda Ellen Slack" userId="035b0176-46df-47b8-8ff0-87998234aaac" providerId="ADAL" clId="{9164848D-D209-4F48-9861-99881289926A}" dt="2026-08-14T11:38:43.462" v="380" actId="13244"/>
          <ac:spMkLst>
            <pc:docMk/>
            <pc:sldMk cId="0" sldId="29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48.715" v="381" actId="13244"/>
        <pc:sldMkLst>
          <pc:docMk/>
          <pc:sldMk cId="0" sldId="299"/>
        </pc:sldMkLst>
        <pc:spChg chg="ord">
          <ac:chgData name="Krissinda Ellen Slack" userId="035b0176-46df-47b8-8ff0-87998234aaac" providerId="ADAL" clId="{9164848D-D209-4F48-9861-99881289926A}" dt="2026-08-14T11:38:48.715" v="381" actId="13244"/>
          <ac:spMkLst>
            <pc:docMk/>
            <pc:sldMk cId="0" sldId="29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51.295" v="382" actId="13244"/>
        <pc:sldMkLst>
          <pc:docMk/>
          <pc:sldMk cId="0" sldId="300"/>
        </pc:sldMkLst>
        <pc:spChg chg="ord">
          <ac:chgData name="Krissinda Ellen Slack" userId="035b0176-46df-47b8-8ff0-87998234aaac" providerId="ADAL" clId="{9164848D-D209-4F48-9861-99881289926A}" dt="2026-08-14T11:38:51.295" v="382" actId="13244"/>
          <ac:spMkLst>
            <pc:docMk/>
            <pc:sldMk cId="0" sldId="30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53.829" v="383" actId="13244"/>
        <pc:sldMkLst>
          <pc:docMk/>
          <pc:sldMk cId="0" sldId="301"/>
        </pc:sldMkLst>
        <pc:spChg chg="ord">
          <ac:chgData name="Krissinda Ellen Slack" userId="035b0176-46df-47b8-8ff0-87998234aaac" providerId="ADAL" clId="{9164848D-D209-4F48-9861-99881289926A}" dt="2026-08-14T11:38:53.829" v="383" actId="13244"/>
          <ac:spMkLst>
            <pc:docMk/>
            <pc:sldMk cId="0" sldId="301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8:57.050" v="384" actId="13244"/>
        <pc:sldMkLst>
          <pc:docMk/>
          <pc:sldMk cId="0" sldId="302"/>
        </pc:sldMkLst>
        <pc:spChg chg="ord">
          <ac:chgData name="Krissinda Ellen Slack" userId="035b0176-46df-47b8-8ff0-87998234aaac" providerId="ADAL" clId="{9164848D-D209-4F48-9861-99881289926A}" dt="2026-08-14T11:38:57.050" v="384" actId="13244"/>
          <ac:spMkLst>
            <pc:docMk/>
            <pc:sldMk cId="0" sldId="30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9:04.556" v="385" actId="13244"/>
        <pc:sldMkLst>
          <pc:docMk/>
          <pc:sldMk cId="0" sldId="304"/>
        </pc:sldMkLst>
        <pc:spChg chg="ord">
          <ac:chgData name="Krissinda Ellen Slack" userId="035b0176-46df-47b8-8ff0-87998234aaac" providerId="ADAL" clId="{9164848D-D209-4F48-9861-99881289926A}" dt="2026-08-14T11:39:04.556" v="385" actId="13244"/>
          <ac:spMkLst>
            <pc:docMk/>
            <pc:sldMk cId="0" sldId="30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9:08.284" v="386" actId="13244"/>
        <pc:sldMkLst>
          <pc:docMk/>
          <pc:sldMk cId="0" sldId="305"/>
        </pc:sldMkLst>
        <pc:spChg chg="ord">
          <ac:chgData name="Krissinda Ellen Slack" userId="035b0176-46df-47b8-8ff0-87998234aaac" providerId="ADAL" clId="{9164848D-D209-4F48-9861-99881289926A}" dt="2026-08-14T11:39:08.284" v="386" actId="13244"/>
          <ac:spMkLst>
            <pc:docMk/>
            <pc:sldMk cId="0" sldId="30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9:15.925" v="388" actId="13244"/>
        <pc:sldMkLst>
          <pc:docMk/>
          <pc:sldMk cId="0" sldId="306"/>
        </pc:sldMkLst>
        <pc:spChg chg="ord">
          <ac:chgData name="Krissinda Ellen Slack" userId="035b0176-46df-47b8-8ff0-87998234aaac" providerId="ADAL" clId="{9164848D-D209-4F48-9861-99881289926A}" dt="2026-08-14T11:39:12.671" v="387" actId="13244"/>
          <ac:spMkLst>
            <pc:docMk/>
            <pc:sldMk cId="0" sldId="306"/>
            <ac:spMk id="3" creationId="{00000000-0000-0000-0000-000000000000}"/>
          </ac:spMkLst>
        </pc:spChg>
        <pc:graphicFrameChg chg="ord">
          <ac:chgData name="Krissinda Ellen Slack" userId="035b0176-46df-47b8-8ff0-87998234aaac" providerId="ADAL" clId="{9164848D-D209-4F48-9861-99881289926A}" dt="2026-08-14T11:39:15.925" v="388" actId="13244"/>
          <ac:graphicFrameMkLst>
            <pc:docMk/>
            <pc:sldMk cId="0" sldId="306"/>
            <ac:graphicFrameMk id="4" creationId="{00000000-0000-0000-0000-000000000000}"/>
          </ac:graphicFrameMkLst>
        </pc:graphicFrameChg>
      </pc:sldChg>
      <pc:sldChg chg="modSp mod">
        <pc:chgData name="Krissinda Ellen Slack" userId="035b0176-46df-47b8-8ff0-87998234aaac" providerId="ADAL" clId="{9164848D-D209-4F48-9861-99881289926A}" dt="2026-08-14T11:39:25.500" v="390" actId="13244"/>
        <pc:sldMkLst>
          <pc:docMk/>
          <pc:sldMk cId="0" sldId="307"/>
        </pc:sldMkLst>
        <pc:spChg chg="ord">
          <ac:chgData name="Krissinda Ellen Slack" userId="035b0176-46df-47b8-8ff0-87998234aaac" providerId="ADAL" clId="{9164848D-D209-4F48-9861-99881289926A}" dt="2026-08-14T11:39:21.231" v="389" actId="13244"/>
          <ac:spMkLst>
            <pc:docMk/>
            <pc:sldMk cId="0" sldId="30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9:25.500" v="390" actId="13244"/>
          <ac:spMkLst>
            <pc:docMk/>
            <pc:sldMk cId="0" sldId="307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2:57.795" v="110" actId="962"/>
          <ac:picMkLst>
            <pc:docMk/>
            <pc:sldMk cId="0" sldId="307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39:33.996" v="391" actId="13244"/>
        <pc:sldMkLst>
          <pc:docMk/>
          <pc:sldMk cId="0" sldId="308"/>
        </pc:sldMkLst>
        <pc:graphicFrameChg chg="ord">
          <ac:chgData name="Krissinda Ellen Slack" userId="035b0176-46df-47b8-8ff0-87998234aaac" providerId="ADAL" clId="{9164848D-D209-4F48-9861-99881289926A}" dt="2026-08-14T11:39:33.996" v="391" actId="13244"/>
          <ac:graphicFrameMkLst>
            <pc:docMk/>
            <pc:sldMk cId="0" sldId="308"/>
            <ac:graphicFrameMk id="3" creationId="{00000000-0000-0000-0000-000000000000}"/>
          </ac:graphicFrameMkLst>
        </pc:graphicFrameChg>
      </pc:sldChg>
      <pc:sldChg chg="modSp mod">
        <pc:chgData name="Krissinda Ellen Slack" userId="035b0176-46df-47b8-8ff0-87998234aaac" providerId="ADAL" clId="{9164848D-D209-4F48-9861-99881289926A}" dt="2026-08-14T11:39:41.839" v="392" actId="13244"/>
        <pc:sldMkLst>
          <pc:docMk/>
          <pc:sldMk cId="0" sldId="309"/>
        </pc:sldMkLst>
        <pc:spChg chg="ord">
          <ac:chgData name="Krissinda Ellen Slack" userId="035b0176-46df-47b8-8ff0-87998234aaac" providerId="ADAL" clId="{9164848D-D209-4F48-9861-99881289926A}" dt="2026-08-14T11:39:41.839" v="392" actId="13244"/>
          <ac:spMkLst>
            <pc:docMk/>
            <pc:sldMk cId="0" sldId="30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39:49.117" v="393" actId="13244"/>
        <pc:sldMkLst>
          <pc:docMk/>
          <pc:sldMk cId="0" sldId="311"/>
        </pc:sldMkLst>
        <pc:spChg chg="mod">
          <ac:chgData name="Krissinda Ellen Slack" userId="035b0176-46df-47b8-8ff0-87998234aaac" providerId="ADAL" clId="{9164848D-D209-4F48-9861-99881289926A}" dt="2026-08-14T11:23:03.560" v="111" actId="962"/>
          <ac:spMkLst>
            <pc:docMk/>
            <pc:sldMk cId="0" sldId="311"/>
            <ac:spMk id="2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39:49.117" v="393" actId="13244"/>
          <ac:spMkLst>
            <pc:docMk/>
            <pc:sldMk cId="0" sldId="311"/>
            <ac:spMk id="3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3:05.627" v="112" actId="962"/>
          <ac:grpSpMkLst>
            <pc:docMk/>
            <pc:sldMk cId="0" sldId="311"/>
            <ac:grpSpMk id="1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0:19.172" v="395" actId="13244"/>
        <pc:sldMkLst>
          <pc:docMk/>
          <pc:sldMk cId="0" sldId="312"/>
        </pc:sldMkLst>
        <pc:spChg chg="ord">
          <ac:chgData name="Krissinda Ellen Slack" userId="035b0176-46df-47b8-8ff0-87998234aaac" providerId="ADAL" clId="{9164848D-D209-4F48-9861-99881289926A}" dt="2026-08-14T11:40:16.354" v="394" actId="13244"/>
          <ac:spMkLst>
            <pc:docMk/>
            <pc:sldMk cId="0" sldId="31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0:19.172" v="395" actId="13244"/>
          <ac:spMkLst>
            <pc:docMk/>
            <pc:sldMk cId="0" sldId="312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3:21.607" v="116" actId="962"/>
          <ac:picMkLst>
            <pc:docMk/>
            <pc:sldMk cId="0" sldId="312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0:29.525" v="398" actId="13244"/>
        <pc:sldMkLst>
          <pc:docMk/>
          <pc:sldMk cId="0" sldId="313"/>
        </pc:sldMkLst>
        <pc:spChg chg="ord">
          <ac:chgData name="Krissinda Ellen Slack" userId="035b0176-46df-47b8-8ff0-87998234aaac" providerId="ADAL" clId="{9164848D-D209-4F48-9861-99881289926A}" dt="2026-08-14T11:40:25.926" v="396" actId="13244"/>
          <ac:spMkLst>
            <pc:docMk/>
            <pc:sldMk cId="0" sldId="313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0:28.238" v="397" actId="13244"/>
          <ac:spMkLst>
            <pc:docMk/>
            <pc:sldMk cId="0" sldId="313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0:29.525" v="398" actId="13244"/>
          <ac:spMkLst>
            <pc:docMk/>
            <pc:sldMk cId="0" sldId="313"/>
            <ac:spMk id="5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0:34.391" v="399" actId="13244"/>
        <pc:sldMkLst>
          <pc:docMk/>
          <pc:sldMk cId="0" sldId="314"/>
        </pc:sldMkLst>
        <pc:spChg chg="ord">
          <ac:chgData name="Krissinda Ellen Slack" userId="035b0176-46df-47b8-8ff0-87998234aaac" providerId="ADAL" clId="{9164848D-D209-4F48-9861-99881289926A}" dt="2026-08-14T11:40:34.391" v="399" actId="13244"/>
          <ac:spMkLst>
            <pc:docMk/>
            <pc:sldMk cId="0" sldId="31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0:40.235" v="400" actId="13244"/>
        <pc:sldMkLst>
          <pc:docMk/>
          <pc:sldMk cId="0" sldId="315"/>
        </pc:sldMkLst>
        <pc:spChg chg="ord">
          <ac:chgData name="Krissinda Ellen Slack" userId="035b0176-46df-47b8-8ff0-87998234aaac" providerId="ADAL" clId="{9164848D-D209-4F48-9861-99881289926A}" dt="2026-08-14T11:40:40.235" v="400" actId="13244"/>
          <ac:spMkLst>
            <pc:docMk/>
            <pc:sldMk cId="0" sldId="315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3:35.640" v="120" actId="962"/>
          <ac:picMkLst>
            <pc:docMk/>
            <pc:sldMk cId="0" sldId="315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0:49.287" v="401" actId="13244"/>
        <pc:sldMkLst>
          <pc:docMk/>
          <pc:sldMk cId="0" sldId="316"/>
        </pc:sldMkLst>
        <pc:spChg chg="ord">
          <ac:chgData name="Krissinda Ellen Slack" userId="035b0176-46df-47b8-8ff0-87998234aaac" providerId="ADAL" clId="{9164848D-D209-4F48-9861-99881289926A}" dt="2026-08-14T11:40:49.287" v="401" actId="13244"/>
          <ac:spMkLst>
            <pc:docMk/>
            <pc:sldMk cId="0" sldId="31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0:55.571" v="403" actId="13244"/>
        <pc:sldMkLst>
          <pc:docMk/>
          <pc:sldMk cId="0" sldId="317"/>
        </pc:sldMkLst>
        <pc:spChg chg="ord">
          <ac:chgData name="Krissinda Ellen Slack" userId="035b0176-46df-47b8-8ff0-87998234aaac" providerId="ADAL" clId="{9164848D-D209-4F48-9861-99881289926A}" dt="2026-08-14T11:40:53.661" v="402" actId="13244"/>
          <ac:spMkLst>
            <pc:docMk/>
            <pc:sldMk cId="0" sldId="31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0:55.571" v="403" actId="13244"/>
          <ac:spMkLst>
            <pc:docMk/>
            <pc:sldMk cId="0" sldId="317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3:51.440" v="124" actId="962"/>
          <ac:picMkLst>
            <pc:docMk/>
            <pc:sldMk cId="0" sldId="317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1:18.738" v="404" actId="13244"/>
        <pc:sldMkLst>
          <pc:docMk/>
          <pc:sldMk cId="0" sldId="319"/>
        </pc:sldMkLst>
        <pc:spChg chg="ord">
          <ac:chgData name="Krissinda Ellen Slack" userId="035b0176-46df-47b8-8ff0-87998234aaac" providerId="ADAL" clId="{9164848D-D209-4F48-9861-99881289926A}" dt="2026-08-14T11:41:18.738" v="404" actId="13244"/>
          <ac:spMkLst>
            <pc:docMk/>
            <pc:sldMk cId="0" sldId="31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1:55.624" v="410" actId="13244"/>
        <pc:sldMkLst>
          <pc:docMk/>
          <pc:sldMk cId="0" sldId="321"/>
        </pc:sldMkLst>
        <pc:spChg chg="ord">
          <ac:chgData name="Krissinda Ellen Slack" userId="035b0176-46df-47b8-8ff0-87998234aaac" providerId="ADAL" clId="{9164848D-D209-4F48-9861-99881289926A}" dt="2026-08-14T11:41:55.624" v="410" actId="13244"/>
          <ac:spMkLst>
            <pc:docMk/>
            <pc:sldMk cId="0" sldId="321"/>
            <ac:spMk id="25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41:35.251" v="405" actId="13244"/>
          <ac:grpSpMkLst>
            <pc:docMk/>
            <pc:sldMk cId="0" sldId="321"/>
            <ac:grpSpMk id="8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41:39.933" v="406" actId="13244"/>
          <ac:grpSpMkLst>
            <pc:docMk/>
            <pc:sldMk cId="0" sldId="321"/>
            <ac:grpSpMk id="11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41:44.423" v="407" actId="13244"/>
          <ac:grpSpMkLst>
            <pc:docMk/>
            <pc:sldMk cId="0" sldId="321"/>
            <ac:grpSpMk id="16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41:48.492" v="408" actId="13244"/>
          <ac:grpSpMkLst>
            <pc:docMk/>
            <pc:sldMk cId="0" sldId="321"/>
            <ac:grpSpMk id="19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41:52.523" v="409" actId="13244"/>
          <ac:grpSpMkLst>
            <pc:docMk/>
            <pc:sldMk cId="0" sldId="321"/>
            <ac:grpSpMk id="2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2:02.141" v="411" actId="13244"/>
        <pc:sldMkLst>
          <pc:docMk/>
          <pc:sldMk cId="0" sldId="322"/>
        </pc:sldMkLst>
        <pc:spChg chg="ord">
          <ac:chgData name="Krissinda Ellen Slack" userId="035b0176-46df-47b8-8ff0-87998234aaac" providerId="ADAL" clId="{9164848D-D209-4F48-9861-99881289926A}" dt="2026-08-14T11:42:02.141" v="411" actId="13244"/>
          <ac:spMkLst>
            <pc:docMk/>
            <pc:sldMk cId="0" sldId="32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2:07.023" v="412" actId="13244"/>
        <pc:sldMkLst>
          <pc:docMk/>
          <pc:sldMk cId="0" sldId="323"/>
        </pc:sldMkLst>
        <pc:spChg chg="ord">
          <ac:chgData name="Krissinda Ellen Slack" userId="035b0176-46df-47b8-8ff0-87998234aaac" providerId="ADAL" clId="{9164848D-D209-4F48-9861-99881289926A}" dt="2026-08-14T11:42:07.023" v="412" actId="13244"/>
          <ac:spMkLst>
            <pc:docMk/>
            <pc:sldMk cId="0" sldId="32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2:10.643" v="413" actId="13244"/>
        <pc:sldMkLst>
          <pc:docMk/>
          <pc:sldMk cId="0" sldId="324"/>
        </pc:sldMkLst>
        <pc:spChg chg="ord">
          <ac:chgData name="Krissinda Ellen Slack" userId="035b0176-46df-47b8-8ff0-87998234aaac" providerId="ADAL" clId="{9164848D-D209-4F48-9861-99881289926A}" dt="2026-08-14T11:42:10.643" v="413" actId="13244"/>
          <ac:spMkLst>
            <pc:docMk/>
            <pc:sldMk cId="0" sldId="32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2:13.606" v="414" actId="13244"/>
        <pc:sldMkLst>
          <pc:docMk/>
          <pc:sldMk cId="0" sldId="325"/>
        </pc:sldMkLst>
        <pc:spChg chg="ord">
          <ac:chgData name="Krissinda Ellen Slack" userId="035b0176-46df-47b8-8ff0-87998234aaac" providerId="ADAL" clId="{9164848D-D209-4F48-9861-99881289926A}" dt="2026-08-14T11:42:13.606" v="414" actId="13244"/>
          <ac:spMkLst>
            <pc:docMk/>
            <pc:sldMk cId="0" sldId="32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2:26.265" v="416" actId="13244"/>
        <pc:sldMkLst>
          <pc:docMk/>
          <pc:sldMk cId="0" sldId="326"/>
        </pc:sldMkLst>
        <pc:spChg chg="ord">
          <ac:chgData name="Krissinda Ellen Slack" userId="035b0176-46df-47b8-8ff0-87998234aaac" providerId="ADAL" clId="{9164848D-D209-4F48-9861-99881289926A}" dt="2026-08-14T11:42:26.265" v="416" actId="13244"/>
          <ac:spMkLst>
            <pc:docMk/>
            <pc:sldMk cId="0" sldId="326"/>
            <ac:spMk id="17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42:23.655" v="415" actId="13244"/>
          <ac:grpSpMkLst>
            <pc:docMk/>
            <pc:sldMk cId="0" sldId="326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4:42.999" v="418" actId="13244"/>
        <pc:sldMkLst>
          <pc:docMk/>
          <pc:sldMk cId="0" sldId="327"/>
        </pc:sldMkLst>
        <pc:spChg chg="ord">
          <ac:chgData name="Krissinda Ellen Slack" userId="035b0176-46df-47b8-8ff0-87998234aaac" providerId="ADAL" clId="{9164848D-D209-4F48-9861-99881289926A}" dt="2026-08-14T11:44:38.607" v="417" actId="13244"/>
          <ac:spMkLst>
            <pc:docMk/>
            <pc:sldMk cId="0" sldId="327"/>
            <ac:spMk id="19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44:42.999" v="418" actId="13244"/>
          <ac:grpSpMkLst>
            <pc:docMk/>
            <pc:sldMk cId="0" sldId="327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4:52.732" v="420" actId="13244"/>
        <pc:sldMkLst>
          <pc:docMk/>
          <pc:sldMk cId="0" sldId="328"/>
        </pc:sldMkLst>
        <pc:spChg chg="ord">
          <ac:chgData name="Krissinda Ellen Slack" userId="035b0176-46df-47b8-8ff0-87998234aaac" providerId="ADAL" clId="{9164848D-D209-4F48-9861-99881289926A}" dt="2026-08-14T11:44:50.089" v="419" actId="13244"/>
          <ac:spMkLst>
            <pc:docMk/>
            <pc:sldMk cId="0" sldId="328"/>
            <ac:spMk id="19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44:52.732" v="420" actId="13244"/>
          <ac:grpSpMkLst>
            <pc:docMk/>
            <pc:sldMk cId="0" sldId="328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5:52.103" v="423" actId="13244"/>
        <pc:sldMkLst>
          <pc:docMk/>
          <pc:sldMk cId="0" sldId="329"/>
        </pc:sldMkLst>
        <pc:spChg chg="ord">
          <ac:chgData name="Krissinda Ellen Slack" userId="035b0176-46df-47b8-8ff0-87998234aaac" providerId="ADAL" clId="{9164848D-D209-4F48-9861-99881289926A}" dt="2026-08-14T11:45:01.957" v="421" actId="13244"/>
          <ac:spMkLst>
            <pc:docMk/>
            <pc:sldMk cId="0" sldId="329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5:05.238" v="422" actId="13244"/>
          <ac:spMkLst>
            <pc:docMk/>
            <pc:sldMk cId="0" sldId="329"/>
            <ac:spMk id="4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5:52.103" v="423" actId="13244"/>
          <ac:spMkLst>
            <pc:docMk/>
            <pc:sldMk cId="0" sldId="329"/>
            <ac:spMk id="5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4:14.960" v="136" actId="962"/>
          <ac:picMkLst>
            <pc:docMk/>
            <pc:sldMk cId="0" sldId="329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5:58.357" v="424" actId="13244"/>
        <pc:sldMkLst>
          <pc:docMk/>
          <pc:sldMk cId="0" sldId="330"/>
        </pc:sldMkLst>
        <pc:spChg chg="ord">
          <ac:chgData name="Krissinda Ellen Slack" userId="035b0176-46df-47b8-8ff0-87998234aaac" providerId="ADAL" clId="{9164848D-D209-4F48-9861-99881289926A}" dt="2026-08-14T11:45:58.357" v="424" actId="13244"/>
          <ac:spMkLst>
            <pc:docMk/>
            <pc:sldMk cId="0" sldId="33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6:22.935" v="425" actId="13244"/>
        <pc:sldMkLst>
          <pc:docMk/>
          <pc:sldMk cId="0" sldId="331"/>
        </pc:sldMkLst>
        <pc:picChg chg="mod ord">
          <ac:chgData name="Krissinda Ellen Slack" userId="035b0176-46df-47b8-8ff0-87998234aaac" providerId="ADAL" clId="{9164848D-D209-4F48-9861-99881289926A}" dt="2026-08-14T11:46:22.935" v="425" actId="13244"/>
          <ac:picMkLst>
            <pc:docMk/>
            <pc:sldMk cId="0" sldId="331"/>
            <ac:picMk id="6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7:08.763" v="428" actId="13244"/>
        <pc:sldMkLst>
          <pc:docMk/>
          <pc:sldMk cId="0" sldId="332"/>
        </pc:sldMkLst>
        <pc:spChg chg="ord">
          <ac:chgData name="Krissinda Ellen Slack" userId="035b0176-46df-47b8-8ff0-87998234aaac" providerId="ADAL" clId="{9164848D-D209-4F48-9861-99881289926A}" dt="2026-08-14T11:47:05.083" v="427" actId="13244"/>
          <ac:spMkLst>
            <pc:docMk/>
            <pc:sldMk cId="0" sldId="33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7:08.763" v="428" actId="13244"/>
          <ac:spMkLst>
            <pc:docMk/>
            <pc:sldMk cId="0" sldId="332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4:58.829" v="142" actId="962"/>
          <ac:picMkLst>
            <pc:docMk/>
            <pc:sldMk cId="0" sldId="332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7:18.128" v="429" actId="13244"/>
        <pc:sldMkLst>
          <pc:docMk/>
          <pc:sldMk cId="0" sldId="333"/>
        </pc:sldMkLst>
        <pc:spChg chg="ord">
          <ac:chgData name="Krissinda Ellen Slack" userId="035b0176-46df-47b8-8ff0-87998234aaac" providerId="ADAL" clId="{9164848D-D209-4F48-9861-99881289926A}" dt="2026-08-14T11:47:18.128" v="429" actId="13244"/>
          <ac:spMkLst>
            <pc:docMk/>
            <pc:sldMk cId="0" sldId="33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7:55.683" v="430" actId="13244"/>
        <pc:sldMkLst>
          <pc:docMk/>
          <pc:sldMk cId="0" sldId="334"/>
        </pc:sldMkLst>
        <pc:spChg chg="ord">
          <ac:chgData name="Krissinda Ellen Slack" userId="035b0176-46df-47b8-8ff0-87998234aaac" providerId="ADAL" clId="{9164848D-D209-4F48-9861-99881289926A}" dt="2026-08-14T11:47:55.683" v="430" actId="13244"/>
          <ac:spMkLst>
            <pc:docMk/>
            <pc:sldMk cId="0" sldId="33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8:02.161" v="431" actId="13244"/>
        <pc:sldMkLst>
          <pc:docMk/>
          <pc:sldMk cId="0" sldId="335"/>
        </pc:sldMkLst>
        <pc:spChg chg="ord">
          <ac:chgData name="Krissinda Ellen Slack" userId="035b0176-46df-47b8-8ff0-87998234aaac" providerId="ADAL" clId="{9164848D-D209-4F48-9861-99881289926A}" dt="2026-08-14T11:48:02.161" v="431" actId="13244"/>
          <ac:spMkLst>
            <pc:docMk/>
            <pc:sldMk cId="0" sldId="33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8:14.051" v="432" actId="13244"/>
        <pc:sldMkLst>
          <pc:docMk/>
          <pc:sldMk cId="0" sldId="336"/>
        </pc:sldMkLst>
        <pc:spChg chg="ord">
          <ac:chgData name="Krissinda Ellen Slack" userId="035b0176-46df-47b8-8ff0-87998234aaac" providerId="ADAL" clId="{9164848D-D209-4F48-9861-99881289926A}" dt="2026-08-14T11:48:14.051" v="432" actId="13244"/>
          <ac:spMkLst>
            <pc:docMk/>
            <pc:sldMk cId="0" sldId="336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5:01.294" v="143" actId="962"/>
          <ac:grpSpMkLst>
            <pc:docMk/>
            <pc:sldMk cId="0" sldId="336"/>
            <ac:grpSpMk id="4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48:46.626" v="434" actId="13244"/>
        <pc:sldMkLst>
          <pc:docMk/>
          <pc:sldMk cId="0" sldId="339"/>
        </pc:sldMkLst>
        <pc:spChg chg="ord">
          <ac:chgData name="Krissinda Ellen Slack" userId="035b0176-46df-47b8-8ff0-87998234aaac" providerId="ADAL" clId="{9164848D-D209-4F48-9861-99881289926A}" dt="2026-08-14T11:48:40.103" v="433" actId="13244"/>
          <ac:spMkLst>
            <pc:docMk/>
            <pc:sldMk cId="0" sldId="339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48:46.626" v="434" actId="13244"/>
          <ac:spMkLst>
            <pc:docMk/>
            <pc:sldMk cId="0" sldId="339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5:19.790" v="147" actId="962"/>
          <ac:picMkLst>
            <pc:docMk/>
            <pc:sldMk cId="0" sldId="339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49:02.640" v="435" actId="13244"/>
        <pc:sldMkLst>
          <pc:docMk/>
          <pc:sldMk cId="0" sldId="340"/>
        </pc:sldMkLst>
        <pc:spChg chg="ord">
          <ac:chgData name="Krissinda Ellen Slack" userId="035b0176-46df-47b8-8ff0-87998234aaac" providerId="ADAL" clId="{9164848D-D209-4F48-9861-99881289926A}" dt="2026-08-14T11:49:02.640" v="435" actId="13244"/>
          <ac:spMkLst>
            <pc:docMk/>
            <pc:sldMk cId="0" sldId="34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9:08.366" v="436" actId="13244"/>
        <pc:sldMkLst>
          <pc:docMk/>
          <pc:sldMk cId="0" sldId="341"/>
        </pc:sldMkLst>
        <pc:spChg chg="ord">
          <ac:chgData name="Krissinda Ellen Slack" userId="035b0176-46df-47b8-8ff0-87998234aaac" providerId="ADAL" clId="{9164848D-D209-4F48-9861-99881289926A}" dt="2026-08-14T11:49:08.366" v="436" actId="13244"/>
          <ac:spMkLst>
            <pc:docMk/>
            <pc:sldMk cId="0" sldId="341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49:15.311" v="437" actId="13244"/>
        <pc:sldMkLst>
          <pc:docMk/>
          <pc:sldMk cId="0" sldId="342"/>
        </pc:sldMkLst>
        <pc:spChg chg="ord">
          <ac:chgData name="Krissinda Ellen Slack" userId="035b0176-46df-47b8-8ff0-87998234aaac" providerId="ADAL" clId="{9164848D-D209-4F48-9861-99881289926A}" dt="2026-08-14T11:49:15.311" v="437" actId="13244"/>
          <ac:spMkLst>
            <pc:docMk/>
            <pc:sldMk cId="0" sldId="342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5:38.577" v="151" actId="962"/>
          <ac:picMkLst>
            <pc:docMk/>
            <pc:sldMk cId="0" sldId="342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0:05.239" v="447" actId="13244"/>
        <pc:sldMkLst>
          <pc:docMk/>
          <pc:sldMk cId="0" sldId="343"/>
        </pc:sldMkLst>
        <pc:spChg chg="mod ord">
          <ac:chgData name="Krissinda Ellen Slack" userId="035b0176-46df-47b8-8ff0-87998234aaac" providerId="ADAL" clId="{9164848D-D209-4F48-9861-99881289926A}" dt="2026-08-14T11:49:33.821" v="438" actId="13244"/>
          <ac:spMkLst>
            <pc:docMk/>
            <pc:sldMk cId="0" sldId="343"/>
            <ac:spMk id="7" creationId="{00000000-0000-0000-0000-000000000000}"/>
          </ac:spMkLst>
        </pc:spChg>
        <pc:spChg chg="mod ord">
          <ac:chgData name="Krissinda Ellen Slack" userId="035b0176-46df-47b8-8ff0-87998234aaac" providerId="ADAL" clId="{9164848D-D209-4F48-9861-99881289926A}" dt="2026-08-14T11:50:01.212" v="446" actId="13244"/>
          <ac:spMkLst>
            <pc:docMk/>
            <pc:sldMk cId="0" sldId="343"/>
            <ac:spMk id="8" creationId="{00000000-0000-0000-0000-000000000000}"/>
          </ac:spMkLst>
        </pc:spChg>
        <pc:spChg chg="mod ord">
          <ac:chgData name="Krissinda Ellen Slack" userId="035b0176-46df-47b8-8ff0-87998234aaac" providerId="ADAL" clId="{9164848D-D209-4F48-9861-99881289926A}" dt="2026-08-14T11:49:47.156" v="442" actId="13244"/>
          <ac:spMkLst>
            <pc:docMk/>
            <pc:sldMk cId="0" sldId="343"/>
            <ac:spMk id="23" creationId="{00000000-0000-0000-0000-000000000000}"/>
          </ac:spMkLst>
        </pc:spChg>
        <pc:spChg chg="mod ord">
          <ac:chgData name="Krissinda Ellen Slack" userId="035b0176-46df-47b8-8ff0-87998234aaac" providerId="ADAL" clId="{9164848D-D209-4F48-9861-99881289926A}" dt="2026-08-14T11:49:57.811" v="445" actId="13244"/>
          <ac:spMkLst>
            <pc:docMk/>
            <pc:sldMk cId="0" sldId="343"/>
            <ac:spMk id="2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0:05.239" v="447" actId="13244"/>
          <ac:spMkLst>
            <pc:docMk/>
            <pc:sldMk cId="0" sldId="343"/>
            <ac:spMk id="27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49:39.891" v="440" actId="13244"/>
          <ac:grpSpMkLst>
            <pc:docMk/>
            <pc:sldMk cId="0" sldId="343"/>
            <ac:grpSpMk id="9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49:45.197" v="441" actId="13244"/>
          <ac:grpSpMkLst>
            <pc:docMk/>
            <pc:sldMk cId="0" sldId="343"/>
            <ac:grpSpMk id="14" creationId="{00000000-0000-0000-0000-000000000000}"/>
          </ac:grpSpMkLst>
        </pc:grpChg>
        <pc:picChg chg="mod ord">
          <ac:chgData name="Krissinda Ellen Slack" userId="035b0176-46df-47b8-8ff0-87998234aaac" providerId="ADAL" clId="{9164848D-D209-4F48-9861-99881289926A}" dt="2026-08-14T11:49:50.138" v="443" actId="13244"/>
          <ac:picMkLst>
            <pc:docMk/>
            <pc:sldMk cId="0" sldId="343"/>
            <ac:picMk id="24" creationId="{00000000-0000-0000-0000-000000000000}"/>
          </ac:picMkLst>
        </pc:picChg>
        <pc:picChg chg="mod ord">
          <ac:chgData name="Krissinda Ellen Slack" userId="035b0176-46df-47b8-8ff0-87998234aaac" providerId="ADAL" clId="{9164848D-D209-4F48-9861-99881289926A}" dt="2026-08-14T11:49:53.600" v="444" actId="13244"/>
          <ac:picMkLst>
            <pc:docMk/>
            <pc:sldMk cId="0" sldId="343"/>
            <ac:picMk id="2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0:11.625" v="448" actId="13244"/>
        <pc:sldMkLst>
          <pc:docMk/>
          <pc:sldMk cId="0" sldId="344"/>
        </pc:sldMkLst>
        <pc:spChg chg="ord">
          <ac:chgData name="Krissinda Ellen Slack" userId="035b0176-46df-47b8-8ff0-87998234aaac" providerId="ADAL" clId="{9164848D-D209-4F48-9861-99881289926A}" dt="2026-08-14T11:50:11.625" v="448" actId="13244"/>
          <ac:spMkLst>
            <pc:docMk/>
            <pc:sldMk cId="0" sldId="34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0:18.308" v="449" actId="13244"/>
        <pc:sldMkLst>
          <pc:docMk/>
          <pc:sldMk cId="0" sldId="345"/>
        </pc:sldMkLst>
        <pc:spChg chg="ord">
          <ac:chgData name="Krissinda Ellen Slack" userId="035b0176-46df-47b8-8ff0-87998234aaac" providerId="ADAL" clId="{9164848D-D209-4F48-9861-99881289926A}" dt="2026-08-14T11:50:18.308" v="449" actId="13244"/>
          <ac:spMkLst>
            <pc:docMk/>
            <pc:sldMk cId="0" sldId="34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0:35.838" v="450" actId="13244"/>
        <pc:sldMkLst>
          <pc:docMk/>
          <pc:sldMk cId="0" sldId="346"/>
        </pc:sldMkLst>
        <pc:spChg chg="ord">
          <ac:chgData name="Krissinda Ellen Slack" userId="035b0176-46df-47b8-8ff0-87998234aaac" providerId="ADAL" clId="{9164848D-D209-4F48-9861-99881289926A}" dt="2026-08-14T11:50:35.838" v="450" actId="13244"/>
          <ac:spMkLst>
            <pc:docMk/>
            <pc:sldMk cId="0" sldId="346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0:50.097" v="451" actId="13244"/>
        <pc:sldMkLst>
          <pc:docMk/>
          <pc:sldMk cId="0" sldId="348"/>
        </pc:sldMkLst>
        <pc:spChg chg="ord">
          <ac:chgData name="Krissinda Ellen Slack" userId="035b0176-46df-47b8-8ff0-87998234aaac" providerId="ADAL" clId="{9164848D-D209-4F48-9861-99881289926A}" dt="2026-08-14T11:50:50.097" v="451" actId="13244"/>
          <ac:spMkLst>
            <pc:docMk/>
            <pc:sldMk cId="0" sldId="34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1:18.843" v="452" actId="13244"/>
        <pc:sldMkLst>
          <pc:docMk/>
          <pc:sldMk cId="0" sldId="350"/>
        </pc:sldMkLst>
        <pc:picChg chg="mod ord">
          <ac:chgData name="Krissinda Ellen Slack" userId="035b0176-46df-47b8-8ff0-87998234aaac" providerId="ADAL" clId="{9164848D-D209-4F48-9861-99881289926A}" dt="2026-08-14T11:51:18.843" v="452" actId="13244"/>
          <ac:picMkLst>
            <pc:docMk/>
            <pc:sldMk cId="0" sldId="350"/>
            <ac:picMk id="5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2:47.766" v="470" actId="13244"/>
        <pc:sldMkLst>
          <pc:docMk/>
          <pc:sldMk cId="0" sldId="351"/>
        </pc:sldMkLst>
        <pc:spChg chg="ord">
          <ac:chgData name="Krissinda Ellen Slack" userId="035b0176-46df-47b8-8ff0-87998234aaac" providerId="ADAL" clId="{9164848D-D209-4F48-9861-99881289926A}" dt="2026-08-14T11:51:26.839" v="453" actId="13244"/>
          <ac:spMkLst>
            <pc:docMk/>
            <pc:sldMk cId="0" sldId="351"/>
            <ac:spMk id="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1:31.846" v="454" actId="13244"/>
          <ac:spMkLst>
            <pc:docMk/>
            <pc:sldMk cId="0" sldId="351"/>
            <ac:spMk id="11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1:55.060" v="459" actId="13244"/>
          <ac:spMkLst>
            <pc:docMk/>
            <pc:sldMk cId="0" sldId="351"/>
            <ac:spMk id="20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05.677" v="461" actId="13244"/>
          <ac:spMkLst>
            <pc:docMk/>
            <pc:sldMk cId="0" sldId="351"/>
            <ac:spMk id="2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14.193" v="463" actId="13244"/>
          <ac:spMkLst>
            <pc:docMk/>
            <pc:sldMk cId="0" sldId="351"/>
            <ac:spMk id="38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23.464" v="465" actId="13244"/>
          <ac:spMkLst>
            <pc:docMk/>
            <pc:sldMk cId="0" sldId="351"/>
            <ac:spMk id="4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34.631" v="467" actId="13244"/>
          <ac:spMkLst>
            <pc:docMk/>
            <pc:sldMk cId="0" sldId="351"/>
            <ac:spMk id="5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41.921" v="469" actId="13244"/>
          <ac:spMkLst>
            <pc:docMk/>
            <pc:sldMk cId="0" sldId="351"/>
            <ac:spMk id="65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2:47.766" v="470" actId="13244"/>
          <ac:spMkLst>
            <pc:docMk/>
            <pc:sldMk cId="0" sldId="351"/>
            <ac:spMk id="67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6:01.294" v="164" actId="962"/>
          <ac:grpSpMkLst>
            <pc:docMk/>
            <pc:sldMk cId="0" sldId="351"/>
            <ac:grpSpMk id="2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1:34.099" v="455" actId="13244"/>
          <ac:grpSpMkLst>
            <pc:docMk/>
            <pc:sldMk cId="0" sldId="351"/>
            <ac:grpSpMk id="7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1:44.497" v="457" actId="13244"/>
          <ac:grpSpMkLst>
            <pc:docMk/>
            <pc:sldMk cId="0" sldId="351"/>
            <ac:grpSpMk id="12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1:42.131" v="456" actId="13244"/>
          <ac:grpSpMkLst>
            <pc:docMk/>
            <pc:sldMk cId="0" sldId="351"/>
            <ac:grpSpMk id="16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03.456" v="168" actId="962"/>
          <ac:grpSpMkLst>
            <pc:docMk/>
            <pc:sldMk cId="0" sldId="351"/>
            <ac:grpSpMk id="21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2:03.967" v="460" actId="13244"/>
          <ac:grpSpMkLst>
            <pc:docMk/>
            <pc:sldMk cId="0" sldId="351"/>
            <ac:grpSpMk id="2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04.646" v="170" actId="962"/>
          <ac:grpSpMkLst>
            <pc:docMk/>
            <pc:sldMk cId="0" sldId="351"/>
            <ac:grpSpMk id="30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2:12.640" v="462" actId="13244"/>
          <ac:grpSpMkLst>
            <pc:docMk/>
            <pc:sldMk cId="0" sldId="351"/>
            <ac:grpSpMk id="34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05.660" v="172" actId="962"/>
          <ac:grpSpMkLst>
            <pc:docMk/>
            <pc:sldMk cId="0" sldId="351"/>
            <ac:grpSpMk id="39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2:21.561" v="464" actId="13244"/>
          <ac:grpSpMkLst>
            <pc:docMk/>
            <pc:sldMk cId="0" sldId="351"/>
            <ac:grpSpMk id="4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06.608" v="174" actId="962"/>
          <ac:grpSpMkLst>
            <pc:docMk/>
            <pc:sldMk cId="0" sldId="351"/>
            <ac:grpSpMk id="48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2:31.467" v="466" actId="13244"/>
          <ac:grpSpMkLst>
            <pc:docMk/>
            <pc:sldMk cId="0" sldId="351"/>
            <ac:grpSpMk id="5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07.800" v="176" actId="962"/>
          <ac:grpSpMkLst>
            <pc:docMk/>
            <pc:sldMk cId="0" sldId="351"/>
            <ac:grpSpMk id="57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2:40.195" v="468" actId="13244"/>
          <ac:grpSpMkLst>
            <pc:docMk/>
            <pc:sldMk cId="0" sldId="351"/>
            <ac:grpSpMk id="61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3:02.520" v="472" actId="13244"/>
        <pc:sldMkLst>
          <pc:docMk/>
          <pc:sldMk cId="0" sldId="352"/>
        </pc:sldMkLst>
        <pc:spChg chg="ord">
          <ac:chgData name="Krissinda Ellen Slack" userId="035b0176-46df-47b8-8ff0-87998234aaac" providerId="ADAL" clId="{9164848D-D209-4F48-9861-99881289926A}" dt="2026-08-14T11:52:58.400" v="471" actId="13244"/>
          <ac:spMkLst>
            <pc:docMk/>
            <pc:sldMk cId="0" sldId="352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3:02.520" v="472" actId="13244"/>
          <ac:spMkLst>
            <pc:docMk/>
            <pc:sldMk cId="0" sldId="352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6:20.379" v="181" actId="962"/>
          <ac:picMkLst>
            <pc:docMk/>
            <pc:sldMk cId="0" sldId="352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3:10.488" v="473" actId="13244"/>
        <pc:sldMkLst>
          <pc:docMk/>
          <pc:sldMk cId="0" sldId="353"/>
        </pc:sldMkLst>
        <pc:spChg chg="ord">
          <ac:chgData name="Krissinda Ellen Slack" userId="035b0176-46df-47b8-8ff0-87998234aaac" providerId="ADAL" clId="{9164848D-D209-4F48-9861-99881289926A}" dt="2026-08-14T11:53:10.488" v="473" actId="13244"/>
          <ac:spMkLst>
            <pc:docMk/>
            <pc:sldMk cId="0" sldId="35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3:24.670" v="474" actId="13244"/>
        <pc:sldMkLst>
          <pc:docMk/>
          <pc:sldMk cId="0" sldId="354"/>
        </pc:sldMkLst>
        <pc:spChg chg="ord">
          <ac:chgData name="Krissinda Ellen Slack" userId="035b0176-46df-47b8-8ff0-87998234aaac" providerId="ADAL" clId="{9164848D-D209-4F48-9861-99881289926A}" dt="2026-08-14T11:53:24.670" v="474" actId="13244"/>
          <ac:spMkLst>
            <pc:docMk/>
            <pc:sldMk cId="0" sldId="35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3:38.257" v="475" actId="13244"/>
        <pc:sldMkLst>
          <pc:docMk/>
          <pc:sldMk cId="0" sldId="355"/>
        </pc:sldMkLst>
        <pc:spChg chg="ord">
          <ac:chgData name="Krissinda Ellen Slack" userId="035b0176-46df-47b8-8ff0-87998234aaac" providerId="ADAL" clId="{9164848D-D209-4F48-9861-99881289926A}" dt="2026-08-14T11:53:38.257" v="475" actId="13244"/>
          <ac:spMkLst>
            <pc:docMk/>
            <pc:sldMk cId="0" sldId="355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3:53.632" v="476" actId="13244"/>
        <pc:sldMkLst>
          <pc:docMk/>
          <pc:sldMk cId="0" sldId="356"/>
        </pc:sldMkLst>
        <pc:spChg chg="mod">
          <ac:chgData name="Krissinda Ellen Slack" userId="035b0176-46df-47b8-8ff0-87998234aaac" providerId="ADAL" clId="{9164848D-D209-4F48-9861-99881289926A}" dt="2026-08-14T11:26:22.836" v="182" actId="962"/>
          <ac:spMkLst>
            <pc:docMk/>
            <pc:sldMk cId="0" sldId="356"/>
            <ac:spMk id="4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53:53.632" v="476" actId="13244"/>
          <ac:grpSpMkLst>
            <pc:docMk/>
            <pc:sldMk cId="0" sldId="356"/>
            <ac:grpSpMk id="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24.044" v="184" actId="962"/>
          <ac:grpSpMkLst>
            <pc:docMk/>
            <pc:sldMk cId="0" sldId="356"/>
            <ac:grpSpMk id="1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4:19.206" v="477" actId="13244"/>
        <pc:sldMkLst>
          <pc:docMk/>
          <pc:sldMk cId="0" sldId="357"/>
        </pc:sldMkLst>
        <pc:spChg chg="ord">
          <ac:chgData name="Krissinda Ellen Slack" userId="035b0176-46df-47b8-8ff0-87998234aaac" providerId="ADAL" clId="{9164848D-D209-4F48-9861-99881289926A}" dt="2026-08-14T11:54:19.206" v="477" actId="13244"/>
          <ac:spMkLst>
            <pc:docMk/>
            <pc:sldMk cId="0" sldId="357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4:28.800" v="478" actId="13244"/>
        <pc:sldMkLst>
          <pc:docMk/>
          <pc:sldMk cId="0" sldId="358"/>
        </pc:sldMkLst>
        <pc:spChg chg="ord">
          <ac:chgData name="Krissinda Ellen Slack" userId="035b0176-46df-47b8-8ff0-87998234aaac" providerId="ADAL" clId="{9164848D-D209-4F48-9861-99881289926A}" dt="2026-08-14T11:54:28.800" v="478" actId="13244"/>
          <ac:spMkLst>
            <pc:docMk/>
            <pc:sldMk cId="0" sldId="358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6:36.174" v="188" actId="962"/>
          <ac:picMkLst>
            <pc:docMk/>
            <pc:sldMk cId="0" sldId="358"/>
            <ac:picMk id="3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4:45.246" v="479" actId="13244"/>
        <pc:sldMkLst>
          <pc:docMk/>
          <pc:sldMk cId="0" sldId="360"/>
        </pc:sldMkLst>
        <pc:spChg chg="ord">
          <ac:chgData name="Krissinda Ellen Slack" userId="035b0176-46df-47b8-8ff0-87998234aaac" providerId="ADAL" clId="{9164848D-D209-4F48-9861-99881289926A}" dt="2026-08-14T11:54:45.246" v="479" actId="13244"/>
          <ac:spMkLst>
            <pc:docMk/>
            <pc:sldMk cId="0" sldId="36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4:55.156" v="480" actId="13244"/>
        <pc:sldMkLst>
          <pc:docMk/>
          <pc:sldMk cId="0" sldId="361"/>
        </pc:sldMkLst>
        <pc:spChg chg="ord">
          <ac:chgData name="Krissinda Ellen Slack" userId="035b0176-46df-47b8-8ff0-87998234aaac" providerId="ADAL" clId="{9164848D-D209-4F48-9861-99881289926A}" dt="2026-08-14T11:54:55.156" v="480" actId="13244"/>
          <ac:spMkLst>
            <pc:docMk/>
            <pc:sldMk cId="0" sldId="361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5:03.933" v="481" actId="13244"/>
        <pc:sldMkLst>
          <pc:docMk/>
          <pc:sldMk cId="0" sldId="362"/>
        </pc:sldMkLst>
        <pc:spChg chg="ord">
          <ac:chgData name="Krissinda Ellen Slack" userId="035b0176-46df-47b8-8ff0-87998234aaac" providerId="ADAL" clId="{9164848D-D209-4F48-9861-99881289926A}" dt="2026-08-14T11:55:03.933" v="481" actId="13244"/>
          <ac:spMkLst>
            <pc:docMk/>
            <pc:sldMk cId="0" sldId="362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26:41.027" v="191" actId="962"/>
        <pc:sldMkLst>
          <pc:docMk/>
          <pc:sldMk cId="0" sldId="364"/>
        </pc:sldMkLst>
        <pc:grpChg chg="mod">
          <ac:chgData name="Krissinda Ellen Slack" userId="035b0176-46df-47b8-8ff0-87998234aaac" providerId="ADAL" clId="{9164848D-D209-4F48-9861-99881289926A}" dt="2026-08-14T11:26:39.512" v="189" actId="962"/>
          <ac:grpSpMkLst>
            <pc:docMk/>
            <pc:sldMk cId="0" sldId="364"/>
            <ac:grpSpMk id="4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40.505" v="190" actId="962"/>
          <ac:grpSpMkLst>
            <pc:docMk/>
            <pc:sldMk cId="0" sldId="364"/>
            <ac:grpSpMk id="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6:41.027" v="191" actId="962"/>
          <ac:grpSpMkLst>
            <pc:docMk/>
            <pc:sldMk cId="0" sldId="364"/>
            <ac:grpSpMk id="13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5:36.099" v="483" actId="13244"/>
        <pc:sldMkLst>
          <pc:docMk/>
          <pc:sldMk cId="0" sldId="365"/>
        </pc:sldMkLst>
        <pc:spChg chg="ord">
          <ac:chgData name="Krissinda Ellen Slack" userId="035b0176-46df-47b8-8ff0-87998234aaac" providerId="ADAL" clId="{9164848D-D209-4F48-9861-99881289926A}" dt="2026-08-14T11:55:34.840" v="482" actId="13244"/>
          <ac:spMkLst>
            <pc:docMk/>
            <pc:sldMk cId="0" sldId="365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5:36.099" v="483" actId="13244"/>
          <ac:spMkLst>
            <pc:docMk/>
            <pc:sldMk cId="0" sldId="365"/>
            <ac:spMk id="7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6:17.453" v="487" actId="13244"/>
        <pc:sldMkLst>
          <pc:docMk/>
          <pc:sldMk cId="0" sldId="366"/>
        </pc:sldMkLst>
        <pc:spChg chg="ord">
          <ac:chgData name="Krissinda Ellen Slack" userId="035b0176-46df-47b8-8ff0-87998234aaac" providerId="ADAL" clId="{9164848D-D209-4F48-9861-99881289926A}" dt="2026-08-14T11:56:17.453" v="487" actId="13244"/>
          <ac:spMkLst>
            <pc:docMk/>
            <pc:sldMk cId="0" sldId="366"/>
            <ac:spMk id="9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6:10.719" v="485" actId="13244"/>
          <ac:spMkLst>
            <pc:docMk/>
            <pc:sldMk cId="0" sldId="366"/>
            <ac:spMk id="13" creationId="{00000000-0000-0000-0000-000000000000}"/>
          </ac:spMkLst>
        </pc:spChg>
        <pc:grpChg chg="mod ord">
          <ac:chgData name="Krissinda Ellen Slack" userId="035b0176-46df-47b8-8ff0-87998234aaac" providerId="ADAL" clId="{9164848D-D209-4F48-9861-99881289926A}" dt="2026-08-14T11:56:14.872" v="486" actId="13244"/>
          <ac:grpSpMkLst>
            <pc:docMk/>
            <pc:sldMk cId="0" sldId="366"/>
            <ac:grpSpMk id="4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6:03.200" v="484" actId="13244"/>
          <ac:grpSpMkLst>
            <pc:docMk/>
            <pc:sldMk cId="0" sldId="366"/>
            <ac:grpSpMk id="10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6:39.184" v="489" actId="13244"/>
        <pc:sldMkLst>
          <pc:docMk/>
          <pc:sldMk cId="0" sldId="367"/>
        </pc:sldMkLst>
        <pc:spChg chg="ord">
          <ac:chgData name="Krissinda Ellen Slack" userId="035b0176-46df-47b8-8ff0-87998234aaac" providerId="ADAL" clId="{9164848D-D209-4F48-9861-99881289926A}" dt="2026-08-14T11:56:36.252" v="488" actId="13244"/>
          <ac:spMkLst>
            <pc:docMk/>
            <pc:sldMk cId="0" sldId="367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6:39.184" v="489" actId="13244"/>
          <ac:spMkLst>
            <pc:docMk/>
            <pc:sldMk cId="0" sldId="367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6:58.993" v="197" actId="962"/>
          <ac:picMkLst>
            <pc:docMk/>
            <pc:sldMk cId="0" sldId="367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6:43.748" v="490" actId="13244"/>
        <pc:sldMkLst>
          <pc:docMk/>
          <pc:sldMk cId="0" sldId="368"/>
        </pc:sldMkLst>
        <pc:spChg chg="ord">
          <ac:chgData name="Krissinda Ellen Slack" userId="035b0176-46df-47b8-8ff0-87998234aaac" providerId="ADAL" clId="{9164848D-D209-4F48-9861-99881289926A}" dt="2026-08-14T11:56:43.748" v="490" actId="13244"/>
          <ac:spMkLst>
            <pc:docMk/>
            <pc:sldMk cId="0" sldId="368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6:53.689" v="492" actId="13244"/>
        <pc:sldMkLst>
          <pc:docMk/>
          <pc:sldMk cId="0" sldId="369"/>
        </pc:sldMkLst>
        <pc:spChg chg="ord">
          <ac:chgData name="Krissinda Ellen Slack" userId="035b0176-46df-47b8-8ff0-87998234aaac" providerId="ADAL" clId="{9164848D-D209-4F48-9861-99881289926A}" dt="2026-08-14T11:56:50.326" v="491" actId="13244"/>
          <ac:spMkLst>
            <pc:docMk/>
            <pc:sldMk cId="0" sldId="369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6:53.689" v="492" actId="13244"/>
          <ac:spMkLst>
            <pc:docMk/>
            <pc:sldMk cId="0" sldId="369"/>
            <ac:spMk id="4" creationId="{00000000-0000-0000-0000-000000000000}"/>
          </ac:spMkLst>
        </pc:spChg>
        <pc:picChg chg="mod">
          <ac:chgData name="Krissinda Ellen Slack" userId="035b0176-46df-47b8-8ff0-87998234aaac" providerId="ADAL" clId="{9164848D-D209-4F48-9861-99881289926A}" dt="2026-08-14T11:27:14.708" v="201" actId="962"/>
          <ac:picMkLst>
            <pc:docMk/>
            <pc:sldMk cId="0" sldId="369"/>
            <ac:picMk id="2" creationId="{00000000-0000-0000-0000-000000000000}"/>
          </ac:picMkLst>
        </pc:picChg>
      </pc:sldChg>
      <pc:sldChg chg="modSp mod">
        <pc:chgData name="Krissinda Ellen Slack" userId="035b0176-46df-47b8-8ff0-87998234aaac" providerId="ADAL" clId="{9164848D-D209-4F48-9861-99881289926A}" dt="2026-08-14T11:57:02.399" v="493" actId="13244"/>
        <pc:sldMkLst>
          <pc:docMk/>
          <pc:sldMk cId="0" sldId="370"/>
        </pc:sldMkLst>
        <pc:spChg chg="ord">
          <ac:chgData name="Krissinda Ellen Slack" userId="035b0176-46df-47b8-8ff0-87998234aaac" providerId="ADAL" clId="{9164848D-D209-4F48-9861-99881289926A}" dt="2026-08-14T11:57:02.399" v="493" actId="13244"/>
          <ac:spMkLst>
            <pc:docMk/>
            <pc:sldMk cId="0" sldId="370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7:38.368" v="495" actId="13244"/>
        <pc:sldMkLst>
          <pc:docMk/>
          <pc:sldMk cId="0" sldId="372"/>
        </pc:sldMkLst>
        <pc:spChg chg="ord">
          <ac:chgData name="Krissinda Ellen Slack" userId="035b0176-46df-47b8-8ff0-87998234aaac" providerId="ADAL" clId="{9164848D-D209-4F48-9861-99881289926A}" dt="2026-08-14T11:57:24.047" v="494" actId="13244"/>
          <ac:spMkLst>
            <pc:docMk/>
            <pc:sldMk cId="0" sldId="372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7:17.864" v="202" actId="962"/>
          <ac:grpSpMkLst>
            <pc:docMk/>
            <pc:sldMk cId="0" sldId="372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18.367" v="203" actId="962"/>
          <ac:grpSpMkLst>
            <pc:docMk/>
            <pc:sldMk cId="0" sldId="372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18.893" v="204" actId="962"/>
          <ac:grpSpMkLst>
            <pc:docMk/>
            <pc:sldMk cId="0" sldId="372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19.566" v="205" actId="962"/>
          <ac:grpSpMkLst>
            <pc:docMk/>
            <pc:sldMk cId="0" sldId="372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0.077" v="206" actId="962"/>
          <ac:grpSpMkLst>
            <pc:docMk/>
            <pc:sldMk cId="0" sldId="372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0.693" v="207" actId="962"/>
          <ac:grpSpMkLst>
            <pc:docMk/>
            <pc:sldMk cId="0" sldId="372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1.141" v="208" actId="962"/>
          <ac:grpSpMkLst>
            <pc:docMk/>
            <pc:sldMk cId="0" sldId="372"/>
            <ac:grpSpMk id="27" creationId="{00000000-0000-0000-0000-000000000000}"/>
          </ac:grpSpMkLst>
        </pc:grpChg>
        <pc:grpChg chg="mod ord">
          <ac:chgData name="Krissinda Ellen Slack" userId="035b0176-46df-47b8-8ff0-87998234aaac" providerId="ADAL" clId="{9164848D-D209-4F48-9861-99881289926A}" dt="2026-08-14T11:57:38.368" v="495" actId="13244"/>
          <ac:grpSpMkLst>
            <pc:docMk/>
            <pc:sldMk cId="0" sldId="372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2.136" v="210" actId="962"/>
          <ac:grpSpMkLst>
            <pc:docMk/>
            <pc:sldMk cId="0" sldId="372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2.640" v="211" actId="962"/>
          <ac:grpSpMkLst>
            <pc:docMk/>
            <pc:sldMk cId="0" sldId="372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7:47.426" v="496" actId="13244"/>
        <pc:sldMkLst>
          <pc:docMk/>
          <pc:sldMk cId="0" sldId="373"/>
        </pc:sldMkLst>
        <pc:spChg chg="ord">
          <ac:chgData name="Krissinda Ellen Slack" userId="035b0176-46df-47b8-8ff0-87998234aaac" providerId="ADAL" clId="{9164848D-D209-4F48-9861-99881289926A}" dt="2026-08-14T11:57:47.426" v="496" actId="13244"/>
          <ac:spMkLst>
            <pc:docMk/>
            <pc:sldMk cId="0" sldId="373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7:54.678" v="497" actId="13244"/>
        <pc:sldMkLst>
          <pc:docMk/>
          <pc:sldMk cId="0" sldId="374"/>
        </pc:sldMkLst>
        <pc:spChg chg="ord">
          <ac:chgData name="Krissinda Ellen Slack" userId="035b0176-46df-47b8-8ff0-87998234aaac" providerId="ADAL" clId="{9164848D-D209-4F48-9861-99881289926A}" dt="2026-08-14T11:57:54.678" v="497" actId="13244"/>
          <ac:spMkLst>
            <pc:docMk/>
            <pc:sldMk cId="0" sldId="374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8:03.323" v="499" actId="13244"/>
        <pc:sldMkLst>
          <pc:docMk/>
          <pc:sldMk cId="0" sldId="375"/>
        </pc:sldMkLst>
        <pc:spChg chg="ord">
          <ac:chgData name="Krissinda Ellen Slack" userId="035b0176-46df-47b8-8ff0-87998234aaac" providerId="ADAL" clId="{9164848D-D209-4F48-9861-99881289926A}" dt="2026-08-14T11:58:02.178" v="498" actId="13244"/>
          <ac:spMkLst>
            <pc:docMk/>
            <pc:sldMk cId="0" sldId="375"/>
            <ac:spMk id="3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8:03.323" v="499" actId="13244"/>
          <ac:spMkLst>
            <pc:docMk/>
            <pc:sldMk cId="0" sldId="375"/>
            <ac:spMk id="4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8:13.963" v="500" actId="13244"/>
        <pc:sldMkLst>
          <pc:docMk/>
          <pc:sldMk cId="0" sldId="377"/>
        </pc:sldMkLst>
        <pc:spChg chg="ord">
          <ac:chgData name="Krissinda Ellen Slack" userId="035b0176-46df-47b8-8ff0-87998234aaac" providerId="ADAL" clId="{9164848D-D209-4F48-9861-99881289926A}" dt="2026-08-14T11:58:13.963" v="500" actId="13244"/>
          <ac:spMkLst>
            <pc:docMk/>
            <pc:sldMk cId="0" sldId="377"/>
            <ac:spMk id="5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7:24.039" v="212" actId="962"/>
          <ac:grpSpMkLst>
            <pc:docMk/>
            <pc:sldMk cId="0" sldId="377"/>
            <ac:grpSpMk id="2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4.818" v="213" actId="962"/>
          <ac:grpSpMkLst>
            <pc:docMk/>
            <pc:sldMk cId="0" sldId="377"/>
            <ac:grpSpMk id="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5.291" v="214" actId="962"/>
          <ac:grpSpMkLst>
            <pc:docMk/>
            <pc:sldMk cId="0" sldId="377"/>
            <ac:grpSpMk id="1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5.885" v="215" actId="962"/>
          <ac:grpSpMkLst>
            <pc:docMk/>
            <pc:sldMk cId="0" sldId="377"/>
            <ac:grpSpMk id="1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6.922" v="216" actId="962"/>
          <ac:grpSpMkLst>
            <pc:docMk/>
            <pc:sldMk cId="0" sldId="377"/>
            <ac:grpSpMk id="19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7.534" v="217" actId="962"/>
          <ac:grpSpMkLst>
            <pc:docMk/>
            <pc:sldMk cId="0" sldId="377"/>
            <ac:grpSpMk id="23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7.980" v="218" actId="962"/>
          <ac:grpSpMkLst>
            <pc:docMk/>
            <pc:sldMk cId="0" sldId="377"/>
            <ac:grpSpMk id="27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8.528" v="219" actId="962"/>
          <ac:grpSpMkLst>
            <pc:docMk/>
            <pc:sldMk cId="0" sldId="377"/>
            <ac:grpSpMk id="31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9.096" v="220" actId="962"/>
          <ac:grpSpMkLst>
            <pc:docMk/>
            <pc:sldMk cId="0" sldId="377"/>
            <ac:grpSpMk id="35" creationId="{00000000-0000-0000-0000-000000000000}"/>
          </ac:grpSpMkLst>
        </pc:grpChg>
        <pc:grpChg chg="mod">
          <ac:chgData name="Krissinda Ellen Slack" userId="035b0176-46df-47b8-8ff0-87998234aaac" providerId="ADAL" clId="{9164848D-D209-4F48-9861-99881289926A}" dt="2026-08-14T11:27:29.722" v="221" actId="962"/>
          <ac:grpSpMkLst>
            <pc:docMk/>
            <pc:sldMk cId="0" sldId="377"/>
            <ac:grpSpMk id="39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8:44.566" v="502" actId="13244"/>
        <pc:sldMkLst>
          <pc:docMk/>
          <pc:sldMk cId="0" sldId="378"/>
        </pc:sldMkLst>
        <pc:spChg chg="ord">
          <ac:chgData name="Krissinda Ellen Slack" userId="035b0176-46df-47b8-8ff0-87998234aaac" providerId="ADAL" clId="{9164848D-D209-4F48-9861-99881289926A}" dt="2026-08-14T11:58:44.566" v="502" actId="13244"/>
          <ac:spMkLst>
            <pc:docMk/>
            <pc:sldMk cId="0" sldId="378"/>
            <ac:spMk id="3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7:37.938" v="223" actId="962"/>
          <ac:spMkLst>
            <pc:docMk/>
            <pc:sldMk cId="0" sldId="378"/>
            <ac:spMk id="4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7:42.314" v="225" actId="962"/>
          <ac:spMkLst>
            <pc:docMk/>
            <pc:sldMk cId="0" sldId="378"/>
            <ac:spMk id="5" creationId="{00000000-0000-0000-0000-000000000000}"/>
          </ac:spMkLst>
        </pc:spChg>
        <pc:spChg chg="mod">
          <ac:chgData name="Krissinda Ellen Slack" userId="035b0176-46df-47b8-8ff0-87998234aaac" providerId="ADAL" clId="{9164848D-D209-4F48-9861-99881289926A}" dt="2026-08-14T11:27:47.076" v="227" actId="962"/>
          <ac:spMkLst>
            <pc:docMk/>
            <pc:sldMk cId="0" sldId="378"/>
            <ac:spMk id="6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8:53.453" v="503" actId="13244"/>
        <pc:sldMkLst>
          <pc:docMk/>
          <pc:sldMk cId="0" sldId="379"/>
        </pc:sldMkLst>
        <pc:spChg chg="ord">
          <ac:chgData name="Krissinda Ellen Slack" userId="035b0176-46df-47b8-8ff0-87998234aaac" providerId="ADAL" clId="{9164848D-D209-4F48-9861-99881289926A}" dt="2026-08-14T11:58:53.453" v="503" actId="13244"/>
          <ac:spMkLst>
            <pc:docMk/>
            <pc:sldMk cId="0" sldId="379"/>
            <ac:spMk id="3" creationId="{00000000-0000-0000-0000-000000000000}"/>
          </ac:spMkLst>
        </pc:spChg>
      </pc:sldChg>
      <pc:sldChg chg="modSp mod">
        <pc:chgData name="Krissinda Ellen Slack" userId="035b0176-46df-47b8-8ff0-87998234aaac" providerId="ADAL" clId="{9164848D-D209-4F48-9861-99881289926A}" dt="2026-08-14T11:58:59.630" v="504" actId="13244"/>
        <pc:sldMkLst>
          <pc:docMk/>
          <pc:sldMk cId="0" sldId="380"/>
        </pc:sldMkLst>
        <pc:spChg chg="ord">
          <ac:chgData name="Krissinda Ellen Slack" userId="035b0176-46df-47b8-8ff0-87998234aaac" providerId="ADAL" clId="{9164848D-D209-4F48-9861-99881289926A}" dt="2026-08-14T11:58:59.630" v="504" actId="13244"/>
          <ac:spMkLst>
            <pc:docMk/>
            <pc:sldMk cId="0" sldId="380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7:50.422" v="228" actId="962"/>
          <ac:grpSpMkLst>
            <pc:docMk/>
            <pc:sldMk cId="0" sldId="380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9:10.289" v="506" actId="13244"/>
        <pc:sldMkLst>
          <pc:docMk/>
          <pc:sldMk cId="0" sldId="381"/>
        </pc:sldMkLst>
        <pc:spChg chg="mod">
          <ac:chgData name="Krissinda Ellen Slack" userId="035b0176-46df-47b8-8ff0-87998234aaac" providerId="ADAL" clId="{9164848D-D209-4F48-9861-99881289926A}" dt="2026-08-14T11:27:53.582" v="230" actId="962"/>
          <ac:spMkLst>
            <pc:docMk/>
            <pc:sldMk cId="0" sldId="381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9:05.642" v="505" actId="13244"/>
          <ac:spMkLst>
            <pc:docMk/>
            <pc:sldMk cId="0" sldId="381"/>
            <ac:spMk id="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9:10.289" v="506" actId="13244"/>
          <ac:spMkLst>
            <pc:docMk/>
            <pc:sldMk cId="0" sldId="381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7:52.551" v="229" actId="962"/>
          <ac:grpSpMkLst>
            <pc:docMk/>
            <pc:sldMk cId="0" sldId="381"/>
            <ac:grpSpMk id="2" creationId="{00000000-0000-0000-0000-000000000000}"/>
          </ac:grpSpMkLst>
        </pc:grpChg>
      </pc:sldChg>
      <pc:sldChg chg="modSp mod">
        <pc:chgData name="Krissinda Ellen Slack" userId="035b0176-46df-47b8-8ff0-87998234aaac" providerId="ADAL" clId="{9164848D-D209-4F48-9861-99881289926A}" dt="2026-08-14T11:59:20.267" v="508" actId="13244"/>
        <pc:sldMkLst>
          <pc:docMk/>
          <pc:sldMk cId="0" sldId="382"/>
        </pc:sldMkLst>
        <pc:spChg chg="mod">
          <ac:chgData name="Krissinda Ellen Slack" userId="035b0176-46df-47b8-8ff0-87998234aaac" providerId="ADAL" clId="{9164848D-D209-4F48-9861-99881289926A}" dt="2026-08-14T11:27:56.587" v="232" actId="962"/>
          <ac:spMkLst>
            <pc:docMk/>
            <pc:sldMk cId="0" sldId="382"/>
            <ac:spMk id="6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9:15.740" v="507" actId="13244"/>
          <ac:spMkLst>
            <pc:docMk/>
            <pc:sldMk cId="0" sldId="382"/>
            <ac:spMk id="7" creationId="{00000000-0000-0000-0000-000000000000}"/>
          </ac:spMkLst>
        </pc:spChg>
        <pc:spChg chg="ord">
          <ac:chgData name="Krissinda Ellen Slack" userId="035b0176-46df-47b8-8ff0-87998234aaac" providerId="ADAL" clId="{9164848D-D209-4F48-9861-99881289926A}" dt="2026-08-14T11:59:20.267" v="508" actId="13244"/>
          <ac:spMkLst>
            <pc:docMk/>
            <pc:sldMk cId="0" sldId="382"/>
            <ac:spMk id="8" creationId="{00000000-0000-0000-0000-000000000000}"/>
          </ac:spMkLst>
        </pc:spChg>
        <pc:grpChg chg="mod">
          <ac:chgData name="Krissinda Ellen Slack" userId="035b0176-46df-47b8-8ff0-87998234aaac" providerId="ADAL" clId="{9164848D-D209-4F48-9861-99881289926A}" dt="2026-08-14T11:27:55.353" v="231" actId="962"/>
          <ac:grpSpMkLst>
            <pc:docMk/>
            <pc:sldMk cId="0" sldId="382"/>
            <ac:grpSpMk id="2" creationId="{00000000-0000-0000-0000-000000000000}"/>
          </ac:grpSpMkLst>
        </pc:grpChg>
      </pc:sldChg>
      <pc:sldChg chg="addSp modSp mod">
        <pc:chgData name="Krissinda Ellen Slack" userId="035b0176-46df-47b8-8ff0-87998234aaac" providerId="ADAL" clId="{9164848D-D209-4F48-9861-99881289926A}" dt="2026-08-14T11:28:49.330" v="315" actId="20577"/>
        <pc:sldMkLst>
          <pc:docMk/>
          <pc:sldMk cId="0" sldId="383"/>
        </pc:sldMkLst>
        <pc:spChg chg="mod">
          <ac:chgData name="Krissinda Ellen Slack" userId="035b0176-46df-47b8-8ff0-87998234aaac" providerId="ADAL" clId="{9164848D-D209-4F48-9861-99881289926A}" dt="2026-08-14T11:27:58.995" v="234" actId="962"/>
          <ac:spMkLst>
            <pc:docMk/>
            <pc:sldMk cId="0" sldId="383"/>
            <ac:spMk id="6" creationId="{00000000-0000-0000-0000-000000000000}"/>
          </ac:spMkLst>
        </pc:spChg>
        <pc:spChg chg="add mod">
          <ac:chgData name="Krissinda Ellen Slack" userId="035b0176-46df-47b8-8ff0-87998234aaac" providerId="ADAL" clId="{9164848D-D209-4F48-9861-99881289926A}" dt="2026-08-14T11:28:49.330" v="315" actId="20577"/>
          <ac:spMkLst>
            <pc:docMk/>
            <pc:sldMk cId="0" sldId="383"/>
            <ac:spMk id="11" creationId="{B19EB045-0E8E-8C40-13A6-5A039F511FB3}"/>
          </ac:spMkLst>
        </pc:spChg>
        <pc:grpChg chg="mod">
          <ac:chgData name="Krissinda Ellen Slack" userId="035b0176-46df-47b8-8ff0-87998234aaac" providerId="ADAL" clId="{9164848D-D209-4F48-9861-99881289926A}" dt="2026-08-14T11:27:58.278" v="233" actId="962"/>
          <ac:grpSpMkLst>
            <pc:docMk/>
            <pc:sldMk cId="0" sldId="383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39" y="1627375"/>
            <a:ext cx="5200015" cy="398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93166" y="1687817"/>
            <a:ext cx="4676140" cy="4578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635" cy="6858000"/>
          </a:xfrm>
          <a:custGeom>
            <a:avLst/>
            <a:gdLst/>
            <a:ahLst/>
            <a:cxnLst/>
            <a:rect l="l" t="t" r="r" b="b"/>
            <a:pathLst>
              <a:path w="12192635" h="6858000">
                <a:moveTo>
                  <a:pt x="12192000" y="6731533"/>
                </a:moveTo>
                <a:lnTo>
                  <a:pt x="0" y="6731533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6731533"/>
                </a:lnTo>
                <a:close/>
              </a:path>
              <a:path w="12192635" h="6858000">
                <a:moveTo>
                  <a:pt x="12192013" y="0"/>
                </a:moveTo>
                <a:lnTo>
                  <a:pt x="11496675" y="0"/>
                </a:lnTo>
                <a:lnTo>
                  <a:pt x="11496675" y="695325"/>
                </a:lnTo>
                <a:lnTo>
                  <a:pt x="12192013" y="695325"/>
                </a:lnTo>
                <a:lnTo>
                  <a:pt x="12192013" y="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801350" y="0"/>
            <a:ext cx="695325" cy="695325"/>
          </a:xfrm>
          <a:custGeom>
            <a:avLst/>
            <a:gdLst/>
            <a:ahLst/>
            <a:cxnLst/>
            <a:rect l="l" t="t" r="r" b="b"/>
            <a:pathLst>
              <a:path w="695325" h="695325">
                <a:moveTo>
                  <a:pt x="695325" y="0"/>
                </a:moveTo>
                <a:lnTo>
                  <a:pt x="0" y="0"/>
                </a:lnTo>
                <a:lnTo>
                  <a:pt x="0" y="695325"/>
                </a:lnTo>
                <a:lnTo>
                  <a:pt x="695325" y="695325"/>
                </a:lnTo>
                <a:lnTo>
                  <a:pt x="695325" y="0"/>
                </a:lnTo>
                <a:close/>
              </a:path>
            </a:pathLst>
          </a:custGeom>
          <a:solidFill>
            <a:srgbClr val="224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496675" y="695325"/>
            <a:ext cx="695325" cy="695325"/>
          </a:xfrm>
          <a:custGeom>
            <a:avLst/>
            <a:gdLst/>
            <a:ahLst/>
            <a:cxnLst/>
            <a:rect l="l" t="t" r="r" b="b"/>
            <a:pathLst>
              <a:path w="695325" h="695325">
                <a:moveTo>
                  <a:pt x="695325" y="0"/>
                </a:moveTo>
                <a:lnTo>
                  <a:pt x="0" y="0"/>
                </a:lnTo>
                <a:lnTo>
                  <a:pt x="0" y="695325"/>
                </a:lnTo>
                <a:lnTo>
                  <a:pt x="695325" y="695325"/>
                </a:lnTo>
                <a:lnTo>
                  <a:pt x="695325" y="0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8" y="341598"/>
            <a:ext cx="10358122" cy="1242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690194"/>
            <a:ext cx="10114915" cy="429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6880" y="6422428"/>
            <a:ext cx="2804854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34106" y="6422428"/>
            <a:ext cx="282319" cy="2555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246C"/>
                </a:solidFill>
                <a:latin typeface="Calibri"/>
                <a:cs typeface="Calibri"/>
              </a:defRPr>
            </a:lvl1pPr>
          </a:lstStyle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tixa.org/atixa-community-connections-networking-program/" TargetMode="External"/><Relationship Id="rId3" Type="http://schemas.openxmlformats.org/officeDocument/2006/relationships/hyperlink" Target="https://www.atixa.org/20-minutes-to-trained-video-modules/" TargetMode="External"/><Relationship Id="rId7" Type="http://schemas.openxmlformats.org/officeDocument/2006/relationships/hyperlink" Target="https://www.atixa.org/mentor-match-atixa/" TargetMode="External"/><Relationship Id="rId2" Type="http://schemas.openxmlformats.org/officeDocument/2006/relationships/hyperlink" Target="https://www.atixa.org/member-services/my-atixa/#listser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ixa.org/training-and-events-schedule-at-a-glance/" TargetMode="External"/><Relationship Id="rId11" Type="http://schemas.openxmlformats.org/officeDocument/2006/relationships/hyperlink" Target="https://www.atixa.org/member-referral-rewards/" TargetMode="External"/><Relationship Id="rId5" Type="http://schemas.openxmlformats.org/officeDocument/2006/relationships/hyperlink" Target="https://www.atixa.org/resources/atixa-title-ix-toolkit-tixkit-hub/" TargetMode="External"/><Relationship Id="rId10" Type="http://schemas.openxmlformats.org/officeDocument/2006/relationships/hyperlink" Target="https://www.atixa.org/more-likely-than-not-podcast/" TargetMode="External"/><Relationship Id="rId4" Type="http://schemas.openxmlformats.org/officeDocument/2006/relationships/hyperlink" Target="https://www.atixa.org/atixas-time-with-ix-twix/" TargetMode="External"/><Relationship Id="rId9" Type="http://schemas.openxmlformats.org/officeDocument/2006/relationships/hyperlink" Target="https://www.atixa.org/about/blog/" TargetMode="Externa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vents@atixa.org" TargetMode="External"/><Relationship Id="rId2" Type="http://schemas.openxmlformats.org/officeDocument/2006/relationships/hyperlink" Target="http://www.atixa.org/atixa-event-lobb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ngconsulting.com/" TargetMode="External"/><Relationship Id="rId3" Type="http://schemas.openxmlformats.org/officeDocument/2006/relationships/image" Target="../media/image7.png"/><Relationship Id="rId7" Type="http://schemas.openxmlformats.org/officeDocument/2006/relationships/hyperlink" Target="mailto:inquiry@tngconsulting.c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2192000" cy="6731634"/>
            </a:xfrm>
            <a:custGeom>
              <a:avLst/>
              <a:gdLst/>
              <a:ahLst/>
              <a:cxnLst/>
              <a:rect l="l" t="t" r="r" b="b"/>
              <a:pathLst>
                <a:path w="12192000" h="6731634">
                  <a:moveTo>
                    <a:pt x="0" y="6731533"/>
                  </a:moveTo>
                  <a:lnTo>
                    <a:pt x="12192000" y="6731533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731533"/>
                  </a:lnTo>
                  <a:close/>
                </a:path>
              </a:pathLst>
            </a:custGeom>
            <a:solidFill>
              <a:srgbClr val="00246C">
                <a:alpha val="760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  <a:path w="12192000" h="6858000">
                  <a:moveTo>
                    <a:pt x="10801325" y="6731533"/>
                  </a:moveTo>
                  <a:lnTo>
                    <a:pt x="0" y="6731533"/>
                  </a:lnTo>
                  <a:lnTo>
                    <a:pt x="0" y="6858000"/>
                  </a:lnTo>
                  <a:lnTo>
                    <a:pt x="10801325" y="6858000"/>
                  </a:lnTo>
                  <a:lnTo>
                    <a:pt x="10801325" y="6731533"/>
                  </a:lnTo>
                  <a:close/>
                </a:path>
                <a:path w="12192000" h="6858000">
                  <a:moveTo>
                    <a:pt x="12192000" y="6731533"/>
                  </a:moveTo>
                  <a:lnTo>
                    <a:pt x="11496662" y="6731533"/>
                  </a:lnTo>
                  <a:lnTo>
                    <a:pt x="11496662" y="6858000"/>
                  </a:lnTo>
                  <a:lnTo>
                    <a:pt x="12192000" y="6858000"/>
                  </a:lnTo>
                  <a:lnTo>
                    <a:pt x="12192000" y="6731533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95312"/>
              <a:ext cx="695325" cy="695960"/>
            </a:xfrm>
            <a:custGeom>
              <a:avLst/>
              <a:gdLst/>
              <a:ahLst/>
              <a:cxnLst/>
              <a:rect l="l" t="t" r="r" b="b"/>
              <a:pathLst>
                <a:path w="695325" h="695960">
                  <a:moveTo>
                    <a:pt x="695325" y="0"/>
                  </a:moveTo>
                  <a:lnTo>
                    <a:pt x="0" y="0"/>
                  </a:lnTo>
                  <a:lnTo>
                    <a:pt x="0" y="695337"/>
                  </a:lnTo>
                  <a:lnTo>
                    <a:pt x="695325" y="695337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532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60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96662" y="6172720"/>
              <a:ext cx="695325" cy="685800"/>
            </a:xfrm>
            <a:custGeom>
              <a:avLst/>
              <a:gdLst/>
              <a:ahLst/>
              <a:cxnLst/>
              <a:rect l="l" t="t" r="r" b="b"/>
              <a:pathLst>
                <a:path w="695325" h="685800">
                  <a:moveTo>
                    <a:pt x="695325" y="0"/>
                  </a:moveTo>
                  <a:lnTo>
                    <a:pt x="0" y="0"/>
                  </a:lnTo>
                  <a:lnTo>
                    <a:pt x="0" y="685279"/>
                  </a:lnTo>
                  <a:lnTo>
                    <a:pt x="695325" y="685279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496649" y="547739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01324" y="6172720"/>
              <a:ext cx="695960" cy="685800"/>
            </a:xfrm>
            <a:custGeom>
              <a:avLst/>
              <a:gdLst/>
              <a:ahLst/>
              <a:cxnLst/>
              <a:rect l="l" t="t" r="r" b="b"/>
              <a:pathLst>
                <a:path w="695959" h="685800">
                  <a:moveTo>
                    <a:pt x="695337" y="0"/>
                  </a:moveTo>
                  <a:lnTo>
                    <a:pt x="0" y="0"/>
                  </a:lnTo>
                  <a:lnTo>
                    <a:pt x="0" y="685279"/>
                  </a:lnTo>
                  <a:lnTo>
                    <a:pt x="695337" y="685279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1898" y="0"/>
              <a:ext cx="4610100" cy="1624767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 idx="4294967295"/>
          </p:nvPr>
        </p:nvSpPr>
        <p:spPr>
          <a:xfrm>
            <a:off x="1118905" y="2882069"/>
            <a:ext cx="10279380" cy="2260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defTabSz="914400" eaLnBrk="1" fontAlgn="auto" latinLnBrk="0" hangingPunct="1">
              <a:lnSpc>
                <a:spcPts val="456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Title</a:t>
            </a:r>
            <a:r>
              <a:rPr kumimoji="0" lang="en-US" sz="4000" b="1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IX</a:t>
            </a:r>
            <a:r>
              <a:rPr kumimoji="0" lang="en-US" sz="4000" b="1" i="0" u="none" strike="noStrike" kern="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Investigation</a:t>
            </a:r>
            <a:r>
              <a:rPr kumimoji="0" lang="en-US" sz="4000" b="1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Foundations</a:t>
            </a:r>
            <a:r>
              <a:rPr kumimoji="0" lang="en-US" sz="40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Level</a:t>
            </a:r>
            <a:r>
              <a:rPr kumimoji="0" lang="en-US" sz="4000" b="1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One: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3559175" lvl="0" indent="0" defTabSz="914400" eaLnBrk="1" fontAlgn="auto" latinLnBrk="0" hangingPunct="1">
              <a:lnSpc>
                <a:spcPts val="432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Procedures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lang="en-US" sz="4000" b="1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Critical</a:t>
            </a:r>
            <a:r>
              <a:rPr kumimoji="0" lang="en-US" sz="4000" b="1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Skills </a:t>
            </a:r>
            <a:r>
              <a:rPr kumimoji="0" lang="en-US" sz="4000" b="1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for</a:t>
            </a:r>
            <a:r>
              <a:rPr kumimoji="0" lang="en-US" sz="4000" b="1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Higher</a:t>
            </a:r>
            <a:r>
              <a:rPr kumimoji="0" lang="en-US" sz="4000" b="1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4000" b="1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Education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Training</a:t>
            </a:r>
            <a:r>
              <a:rPr kumimoji="0" lang="en-US" sz="2800" b="0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lang="en-US" sz="2800" b="0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Certification</a:t>
            </a:r>
            <a:r>
              <a:rPr kumimoji="0" lang="en-US" sz="28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</a:rPr>
              <a:t>Course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Review:</a:t>
            </a:r>
            <a:r>
              <a:rPr sz="4400" spc="-135" dirty="0"/>
              <a:t> </a:t>
            </a:r>
            <a:r>
              <a:rPr sz="4400" spc="270" dirty="0"/>
              <a:t>Sex</a:t>
            </a:r>
            <a:r>
              <a:rPr sz="4400" spc="-105" dirty="0"/>
              <a:t> </a:t>
            </a:r>
            <a:r>
              <a:rPr sz="4400" spc="185" dirty="0"/>
              <a:t>Discrimination</a:t>
            </a:r>
            <a:r>
              <a:rPr sz="4400" spc="-130" dirty="0"/>
              <a:t> </a:t>
            </a:r>
            <a:r>
              <a:rPr sz="4400" spc="150" dirty="0"/>
              <a:t>Definitions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10175875" cy="244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05029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Disparate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Treatment: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occurs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policy,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practice,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procedure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agent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thereof)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intentionally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discriminates</a:t>
            </a:r>
            <a:endParaRPr sz="2400">
              <a:latin typeface="Calibri"/>
              <a:cs typeface="Calibri"/>
            </a:endParaRPr>
          </a:p>
          <a:p>
            <a:pPr marL="241300" marR="16446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Disparate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Impact: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occurs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policy,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practice,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procedure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agent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thereof)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unintentionally</a:t>
            </a:r>
            <a:r>
              <a:rPr sz="2400" b="1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discriminates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intended 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 neutral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written,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 be applied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discriminatory</a:t>
            </a:r>
            <a:r>
              <a:rPr sz="2400" spc="2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manner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Standard</a:t>
            </a:r>
            <a:r>
              <a:rPr sz="4400" spc="-135" dirty="0"/>
              <a:t> </a:t>
            </a:r>
            <a:r>
              <a:rPr sz="4400" spc="150" dirty="0"/>
              <a:t>of</a:t>
            </a:r>
            <a:r>
              <a:rPr sz="4400" spc="-120" dirty="0"/>
              <a:t> </a:t>
            </a:r>
            <a:r>
              <a:rPr sz="4400" spc="180" dirty="0"/>
              <a:t>Evidence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1338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pc="70" dirty="0"/>
              <a:t>Two</a:t>
            </a:r>
            <a:r>
              <a:rPr spc="-70" dirty="0"/>
              <a:t> </a:t>
            </a:r>
            <a:r>
              <a:rPr spc="40" dirty="0"/>
              <a:t>options:</a:t>
            </a: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Preponderance of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convincing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1300" marR="43370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Standard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evidence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must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consistent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for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all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formal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complaints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sexual </a:t>
            </a:r>
            <a:r>
              <a:rPr b="0" dirty="0">
                <a:latin typeface="Calibri"/>
                <a:cs typeface="Calibri"/>
              </a:rPr>
              <a:t>harassment</a:t>
            </a:r>
            <a:r>
              <a:rPr b="0" spc="8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8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all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policies</a:t>
            </a: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spc="-60" dirty="0">
                <a:latin typeface="Calibri"/>
                <a:cs typeface="Calibri"/>
              </a:rPr>
              <a:t>Must</a:t>
            </a:r>
            <a:r>
              <a:rPr b="0" spc="8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apply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same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standard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for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complaints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against</a:t>
            </a:r>
            <a:r>
              <a:rPr b="0" spc="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students</a:t>
            </a:r>
            <a:r>
              <a:rPr b="0" spc="8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employees, </a:t>
            </a:r>
            <a:r>
              <a:rPr b="0" dirty="0">
                <a:latin typeface="Calibri"/>
                <a:cs typeface="Calibri"/>
              </a:rPr>
              <a:t>including</a:t>
            </a:r>
            <a:r>
              <a:rPr b="0" spc="28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faculty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Investigator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must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familiar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standard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institutional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policy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spc="-30" dirty="0">
                <a:latin typeface="Calibri"/>
                <a:cs typeface="Calibri"/>
              </a:rPr>
              <a:t>ATIXA </a:t>
            </a:r>
            <a:r>
              <a:rPr b="0" dirty="0">
                <a:latin typeface="Calibri"/>
                <a:cs typeface="Calibri"/>
              </a:rPr>
              <a:t>recommends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preponderance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evidence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standard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Standard</a:t>
            </a:r>
            <a:r>
              <a:rPr sz="4400" spc="-120" dirty="0"/>
              <a:t> </a:t>
            </a:r>
            <a:r>
              <a:rPr sz="4400" spc="145" dirty="0"/>
              <a:t>of</a:t>
            </a:r>
            <a:r>
              <a:rPr sz="4400" spc="-114" dirty="0"/>
              <a:t> </a:t>
            </a:r>
            <a:r>
              <a:rPr sz="4400" spc="195" dirty="0"/>
              <a:t>Evidence</a:t>
            </a:r>
            <a:r>
              <a:rPr sz="4400" spc="-135" dirty="0"/>
              <a:t> </a:t>
            </a:r>
            <a:r>
              <a:rPr sz="4400" spc="215" dirty="0"/>
              <a:t>Spectrum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299142" y="1830336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020" rIns="0" bIns="0" rtlCol="0">
            <a:spAutoFit/>
          </a:bodyPr>
          <a:lstStyle/>
          <a:p>
            <a:pPr marL="535305" marR="528955" indent="40640">
              <a:lnSpc>
                <a:spcPts val="2160"/>
              </a:lnSpc>
              <a:spcBef>
                <a:spcPts val="26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Insufficient Information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00053" y="2470415"/>
            <a:ext cx="128905" cy="300355"/>
            <a:chOff x="4400053" y="2470415"/>
            <a:chExt cx="128905" cy="300355"/>
          </a:xfrm>
        </p:grpSpPr>
        <p:sp>
          <p:nvSpPr>
            <p:cNvPr id="10" name="object 10"/>
            <p:cNvSpPr/>
            <p:nvPr/>
          </p:nvSpPr>
          <p:spPr>
            <a:xfrm>
              <a:off x="4464342" y="2470415"/>
              <a:ext cx="0" cy="286385"/>
            </a:xfrm>
            <a:custGeom>
              <a:avLst/>
              <a:gdLst/>
              <a:ahLst/>
              <a:cxnLst/>
              <a:rect l="l" t="t" r="r" b="b"/>
              <a:pathLst>
                <a:path h="286385">
                  <a:moveTo>
                    <a:pt x="0" y="0"/>
                  </a:moveTo>
                  <a:lnTo>
                    <a:pt x="0" y="286029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14341" y="2670728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5770" y="1830336"/>
            <a:ext cx="2330450" cy="640080"/>
          </a:xfrm>
          <a:custGeom>
            <a:avLst/>
            <a:gdLst/>
            <a:ahLst/>
            <a:cxnLst/>
            <a:rect l="l" t="t" r="r" b="b"/>
            <a:pathLst>
              <a:path w="2330450" h="640080">
                <a:moveTo>
                  <a:pt x="2330399" y="0"/>
                </a:moveTo>
                <a:lnTo>
                  <a:pt x="0" y="0"/>
                </a:lnTo>
                <a:lnTo>
                  <a:pt x="0" y="640079"/>
                </a:lnTo>
                <a:lnTo>
                  <a:pt x="2330399" y="640079"/>
                </a:lnTo>
                <a:lnTo>
                  <a:pt x="2330399" y="0"/>
                </a:lnTo>
                <a:close/>
              </a:path>
            </a:pathLst>
          </a:custGeom>
          <a:solidFill>
            <a:srgbClr val="001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95770" y="1816112"/>
            <a:ext cx="233045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573405" marR="567690" indent="88265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Clear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Convincing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3382" y="4533658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135890" rIns="0" bIns="0" rtlCol="0">
            <a:spAutoFit/>
          </a:bodyPr>
          <a:lstStyle/>
          <a:p>
            <a:pPr marL="511175">
              <a:lnSpc>
                <a:spcPct val="100000"/>
              </a:lnSpc>
              <a:spcBef>
                <a:spcPts val="107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78679" y="4533658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020" rIns="0" bIns="0" rtlCol="0">
            <a:spAutoFit/>
          </a:bodyPr>
          <a:lstStyle/>
          <a:p>
            <a:pPr marL="488315" marR="215265" indent="-267335">
              <a:lnSpc>
                <a:spcPts val="2160"/>
              </a:lnSpc>
              <a:spcBef>
                <a:spcPts val="26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Preponderance</a:t>
            </a:r>
            <a:r>
              <a:rPr sz="2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92465" y="4530775"/>
            <a:ext cx="2330450" cy="640080"/>
          </a:xfrm>
          <a:prstGeom prst="rect">
            <a:avLst/>
          </a:prstGeom>
          <a:solidFill>
            <a:srgbClr val="001C52"/>
          </a:solidFill>
        </p:spPr>
        <p:txBody>
          <a:bodyPr vert="horz" wrap="square" lIns="0" tIns="33655" rIns="0" bIns="0" rtlCol="0">
            <a:spAutoFit/>
          </a:bodyPr>
          <a:lstStyle/>
          <a:p>
            <a:pPr marL="195580" marR="189230" indent="476884">
              <a:lnSpc>
                <a:spcPts val="2160"/>
              </a:lnSpc>
              <a:spcBef>
                <a:spcPts val="26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Beyond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Reasonable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Doubt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93680" y="2428656"/>
            <a:ext cx="7318375" cy="2000250"/>
            <a:chOff x="2493680" y="2428656"/>
            <a:chExt cx="7318375" cy="2000250"/>
          </a:xfrm>
        </p:grpSpPr>
        <p:sp>
          <p:nvSpPr>
            <p:cNvPr id="13" name="object 13"/>
            <p:cNvSpPr/>
            <p:nvPr/>
          </p:nvSpPr>
          <p:spPr>
            <a:xfrm>
              <a:off x="2636550" y="3454962"/>
              <a:ext cx="3466465" cy="0"/>
            </a:xfrm>
            <a:custGeom>
              <a:avLst/>
              <a:gdLst/>
              <a:ahLst/>
              <a:cxnLst/>
              <a:rect l="l" t="t" r="r" b="b"/>
              <a:pathLst>
                <a:path w="3466465">
                  <a:moveTo>
                    <a:pt x="0" y="0"/>
                  </a:moveTo>
                  <a:lnTo>
                    <a:pt x="3465906" y="0"/>
                  </a:lnTo>
                </a:path>
              </a:pathLst>
            </a:custGeom>
            <a:ln w="5715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93670" y="3369233"/>
              <a:ext cx="3752215" cy="171450"/>
            </a:xfrm>
            <a:custGeom>
              <a:avLst/>
              <a:gdLst/>
              <a:ahLst/>
              <a:cxnLst/>
              <a:rect l="l" t="t" r="r" b="b"/>
              <a:pathLst>
                <a:path w="3752215" h="171450">
                  <a:moveTo>
                    <a:pt x="171450" y="171450"/>
                  </a:moveTo>
                  <a:lnTo>
                    <a:pt x="171437" y="0"/>
                  </a:lnTo>
                  <a:lnTo>
                    <a:pt x="0" y="85737"/>
                  </a:lnTo>
                  <a:lnTo>
                    <a:pt x="171450" y="171450"/>
                  </a:lnTo>
                  <a:close/>
                </a:path>
                <a:path w="3752215" h="171450">
                  <a:moveTo>
                    <a:pt x="3751669" y="85737"/>
                  </a:moveTo>
                  <a:lnTo>
                    <a:pt x="3580219" y="0"/>
                  </a:lnTo>
                  <a:lnTo>
                    <a:pt x="3580206" y="171450"/>
                  </a:lnTo>
                  <a:lnTo>
                    <a:pt x="3751669" y="85737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8209" y="3441161"/>
              <a:ext cx="3280410" cy="0"/>
            </a:xfrm>
            <a:custGeom>
              <a:avLst/>
              <a:gdLst/>
              <a:ahLst/>
              <a:cxnLst/>
              <a:rect l="l" t="t" r="r" b="b"/>
              <a:pathLst>
                <a:path w="3280409">
                  <a:moveTo>
                    <a:pt x="0" y="0"/>
                  </a:moveTo>
                  <a:lnTo>
                    <a:pt x="3280410" y="0"/>
                  </a:lnTo>
                </a:path>
              </a:pathLst>
            </a:custGeom>
            <a:ln w="5715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45326" y="3355428"/>
              <a:ext cx="3566795" cy="172085"/>
            </a:xfrm>
            <a:custGeom>
              <a:avLst/>
              <a:gdLst/>
              <a:ahLst/>
              <a:cxnLst/>
              <a:rect l="l" t="t" r="r" b="b"/>
              <a:pathLst>
                <a:path w="3566795" h="172085">
                  <a:moveTo>
                    <a:pt x="171450" y="171450"/>
                  </a:moveTo>
                  <a:lnTo>
                    <a:pt x="171437" y="0"/>
                  </a:lnTo>
                  <a:lnTo>
                    <a:pt x="0" y="85737"/>
                  </a:lnTo>
                  <a:lnTo>
                    <a:pt x="171450" y="171450"/>
                  </a:lnTo>
                  <a:close/>
                </a:path>
                <a:path w="3566795" h="172085">
                  <a:moveTo>
                    <a:pt x="3566172" y="85750"/>
                  </a:moveTo>
                  <a:lnTo>
                    <a:pt x="3394722" y="12"/>
                  </a:lnTo>
                  <a:lnTo>
                    <a:pt x="3394710" y="171462"/>
                  </a:lnTo>
                  <a:lnTo>
                    <a:pt x="3566172" y="8575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45334" y="3101437"/>
              <a:ext cx="0" cy="571500"/>
            </a:xfrm>
            <a:custGeom>
              <a:avLst/>
              <a:gdLst/>
              <a:ahLst/>
              <a:cxnLst/>
              <a:rect l="l" t="t" r="r" b="b"/>
              <a:pathLst>
                <a:path h="571500">
                  <a:moveTo>
                    <a:pt x="0" y="0"/>
                  </a:moveTo>
                  <a:lnTo>
                    <a:pt x="0" y="571500"/>
                  </a:lnTo>
                </a:path>
              </a:pathLst>
            </a:custGeom>
            <a:ln w="381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28580" y="3513067"/>
              <a:ext cx="0" cy="905510"/>
            </a:xfrm>
            <a:custGeom>
              <a:avLst/>
              <a:gdLst/>
              <a:ahLst/>
              <a:cxnLst/>
              <a:rect l="l" t="t" r="r" b="b"/>
              <a:pathLst>
                <a:path h="905510">
                  <a:moveTo>
                    <a:pt x="0" y="905167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78580" y="3513071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30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60963" y="2428656"/>
              <a:ext cx="0" cy="930275"/>
            </a:xfrm>
            <a:custGeom>
              <a:avLst/>
              <a:gdLst/>
              <a:ahLst/>
              <a:cxnLst/>
              <a:rect l="l" t="t" r="r" b="b"/>
              <a:pathLst>
                <a:path h="930275">
                  <a:moveTo>
                    <a:pt x="0" y="0"/>
                  </a:moveTo>
                  <a:lnTo>
                    <a:pt x="0" y="930236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710963" y="3273176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0"/>
                  </a:moveTo>
                  <a:lnTo>
                    <a:pt x="49999" y="85725"/>
                  </a:ln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43874" y="3716280"/>
              <a:ext cx="0" cy="702310"/>
            </a:xfrm>
            <a:custGeom>
              <a:avLst/>
              <a:gdLst/>
              <a:ahLst/>
              <a:cxnLst/>
              <a:rect l="l" t="t" r="r" b="b"/>
              <a:pathLst>
                <a:path h="702310">
                  <a:moveTo>
                    <a:pt x="0" y="701954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3875" y="3716271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58296" y="3523419"/>
              <a:ext cx="0" cy="905510"/>
            </a:xfrm>
            <a:custGeom>
              <a:avLst/>
              <a:gdLst/>
              <a:ahLst/>
              <a:cxnLst/>
              <a:rect l="l" t="t" r="r" b="b"/>
              <a:pathLst>
                <a:path h="905510">
                  <a:moveTo>
                    <a:pt x="0" y="905167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208296" y="3523424"/>
              <a:ext cx="100330" cy="85725"/>
            </a:xfrm>
            <a:custGeom>
              <a:avLst/>
              <a:gdLst/>
              <a:ahLst/>
              <a:cxnLst/>
              <a:rect l="l" t="t" r="r" b="b"/>
              <a:pathLst>
                <a:path w="100329" h="85725">
                  <a:moveTo>
                    <a:pt x="100012" y="85725"/>
                  </a:moveTo>
                  <a:lnTo>
                    <a:pt x="49999" y="0"/>
                  </a:lnTo>
                  <a:lnTo>
                    <a:pt x="0" y="85725"/>
                  </a:lnTo>
                </a:path>
              </a:pathLst>
            </a:custGeom>
            <a:ln w="28575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84936" y="2913091"/>
              <a:ext cx="2720340" cy="496570"/>
            </a:xfrm>
            <a:custGeom>
              <a:avLst/>
              <a:gdLst/>
              <a:ahLst/>
              <a:cxnLst/>
              <a:rect l="l" t="t" r="r" b="b"/>
              <a:pathLst>
                <a:path w="2720340" h="496570">
                  <a:moveTo>
                    <a:pt x="0" y="496201"/>
                  </a:moveTo>
                  <a:lnTo>
                    <a:pt x="2108" y="417782"/>
                  </a:lnTo>
                  <a:lnTo>
                    <a:pt x="7979" y="349675"/>
                  </a:lnTo>
                  <a:lnTo>
                    <a:pt x="16931" y="295966"/>
                  </a:lnTo>
                  <a:lnTo>
                    <a:pt x="41351" y="248094"/>
                  </a:lnTo>
                  <a:lnTo>
                    <a:pt x="1338414" y="248107"/>
                  </a:lnTo>
                  <a:lnTo>
                    <a:pt x="1351482" y="235458"/>
                  </a:lnTo>
                  <a:lnTo>
                    <a:pt x="1362830" y="200235"/>
                  </a:lnTo>
                  <a:lnTo>
                    <a:pt x="1371778" y="146526"/>
                  </a:lnTo>
                  <a:lnTo>
                    <a:pt x="1377646" y="78418"/>
                  </a:lnTo>
                  <a:lnTo>
                    <a:pt x="1379753" y="0"/>
                  </a:lnTo>
                  <a:lnTo>
                    <a:pt x="1381861" y="78418"/>
                  </a:lnTo>
                  <a:lnTo>
                    <a:pt x="1387732" y="146526"/>
                  </a:lnTo>
                  <a:lnTo>
                    <a:pt x="1396684" y="200235"/>
                  </a:lnTo>
                  <a:lnTo>
                    <a:pt x="1408035" y="235458"/>
                  </a:lnTo>
                  <a:lnTo>
                    <a:pt x="1421104" y="248107"/>
                  </a:lnTo>
                  <a:lnTo>
                    <a:pt x="2678404" y="248107"/>
                  </a:lnTo>
                  <a:lnTo>
                    <a:pt x="2691473" y="260755"/>
                  </a:lnTo>
                  <a:lnTo>
                    <a:pt x="2702824" y="295974"/>
                  </a:lnTo>
                  <a:lnTo>
                    <a:pt x="2711776" y="349679"/>
                  </a:lnTo>
                  <a:lnTo>
                    <a:pt x="2717647" y="417784"/>
                  </a:lnTo>
                  <a:lnTo>
                    <a:pt x="2719755" y="496201"/>
                  </a:lnTo>
                </a:path>
              </a:pathLst>
            </a:custGeom>
            <a:ln w="381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91475" y="5600852"/>
            <a:ext cx="9905365" cy="708025"/>
          </a:xfrm>
          <a:prstGeom prst="rect">
            <a:avLst/>
          </a:prstGeom>
          <a:solidFill>
            <a:srgbClr val="DFE6EB"/>
          </a:solidFill>
        </p:spPr>
        <p:txBody>
          <a:bodyPr vert="horz" wrap="square" lIns="0" tIns="29209" rIns="0" bIns="0" rtlCol="0">
            <a:spAutoFit/>
          </a:bodyPr>
          <a:lstStyle/>
          <a:p>
            <a:pPr marL="433705" indent="-342265">
              <a:lnSpc>
                <a:spcPct val="100000"/>
              </a:lnSpc>
              <a:spcBef>
                <a:spcPts val="229"/>
              </a:spcBef>
              <a:buFont typeface="Wingdings"/>
              <a:buChar char=""/>
              <a:tabLst>
                <a:tab pos="433705" algn="l"/>
              </a:tabLst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Preponderance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most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industry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endParaRPr sz="2000">
              <a:latin typeface="Calibri"/>
              <a:cs typeface="Calibri"/>
            </a:endParaRPr>
          </a:p>
          <a:p>
            <a:pPr marL="433705" indent="-342265">
              <a:lnSpc>
                <a:spcPct val="100000"/>
              </a:lnSpc>
              <a:buFont typeface="Wingdings"/>
              <a:buChar char=""/>
              <a:tabLst>
                <a:tab pos="43370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Standard of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consistent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101</a:t>
            </a:fld>
            <a:endParaRPr spc="-25" dirty="0"/>
          </a:p>
        </p:txBody>
      </p:sp>
      <p:sp>
        <p:nvSpPr>
          <p:cNvPr id="28" name="object 2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Credibility</a:t>
            </a:r>
            <a:r>
              <a:rPr sz="4400" spc="-155" dirty="0"/>
              <a:t> </a:t>
            </a:r>
            <a:r>
              <a:rPr sz="4400" spc="155" dirty="0"/>
              <a:t>Assessment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9297670" cy="415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01955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assessments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weigh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accuracy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reliability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relevant information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Primary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considerations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consistency</a:t>
            </a:r>
            <a:r>
              <a:rPr sz="24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corroboration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synonymous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“truthful”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“honest”</a:t>
            </a:r>
            <a:endParaRPr sz="2400">
              <a:latin typeface="Calibri"/>
              <a:cs typeface="Calibri"/>
            </a:endParaRPr>
          </a:p>
          <a:p>
            <a:pPr marL="698500" marR="21844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moral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judgment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phrases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“lying,”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“honest,”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“deceitful,”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“sincere”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Evasion,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misleading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testimony,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memory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errors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impact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much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focus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significant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caution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relying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demeanor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70154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9" dirty="0"/>
              <a:t>Primary </a:t>
            </a:r>
            <a:r>
              <a:rPr sz="4400" spc="204" dirty="0"/>
              <a:t>Credibility</a:t>
            </a:r>
            <a:r>
              <a:rPr sz="4400" spc="-130" dirty="0"/>
              <a:t> </a:t>
            </a:r>
            <a:r>
              <a:rPr sz="4400" spc="204" dirty="0"/>
              <a:t>Factors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737" y="1792252"/>
            <a:ext cx="5147310" cy="434340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Corroboration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Aligned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testimony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Consistency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09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person’s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account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consistent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time?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Inherent</a:t>
            </a:r>
            <a:r>
              <a:rPr sz="2000" b="1" spc="2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Plausibility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explanation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sense?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3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careful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influencing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sense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“logical”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Motive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Falsify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09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lie?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Past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Record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there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history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similar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behavior?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 descr="Photograph showing a close-up of scattered wooden puzzle pieces in various shades of brown and beige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103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68922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>
                <a:solidFill>
                  <a:srgbClr val="FFFFFF"/>
                </a:solidFill>
              </a:rPr>
              <a:t>Complaint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185" dirty="0">
                <a:solidFill>
                  <a:srgbClr val="FFFFFF"/>
                </a:solidFill>
              </a:rPr>
              <a:t>Analysis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185" dirty="0">
                <a:solidFill>
                  <a:srgbClr val="FFFFFF"/>
                </a:solidFill>
              </a:rPr>
              <a:t>Tools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9" dirty="0"/>
              <a:t>Sexual</a:t>
            </a:r>
            <a:r>
              <a:rPr sz="4400" spc="-110" dirty="0"/>
              <a:t> </a:t>
            </a:r>
            <a:r>
              <a:rPr sz="4400" spc="204" dirty="0"/>
              <a:t>Harassment</a:t>
            </a:r>
            <a:r>
              <a:rPr sz="4400" spc="-140" dirty="0"/>
              <a:t> </a:t>
            </a:r>
            <a:r>
              <a:rPr sz="4400" spc="225" dirty="0"/>
              <a:t>Charging</a:t>
            </a:r>
            <a:r>
              <a:rPr sz="4400" spc="-135" dirty="0"/>
              <a:t> </a:t>
            </a:r>
            <a:r>
              <a:rPr sz="4400" spc="204" dirty="0"/>
              <a:t>Rubric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10285730" cy="3774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73735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“Sexual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harassment”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umbrella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term,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though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often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thought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charge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hostile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environment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241300" marR="95186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Hostile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Environment/SPOO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analysis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(severe,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pervasive,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objectively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offensive)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never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needed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assault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allegation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Assault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=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SPOO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endParaRPr sz="2400">
              <a:latin typeface="Calibri"/>
              <a:cs typeface="Calibri"/>
            </a:endParaRPr>
          </a:p>
          <a:p>
            <a:pPr marL="698500" marR="54864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assault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found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occurred,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(umbrella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term)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automatically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proven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separate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(hostile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environment)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charge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alongside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assault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charge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arise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separate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Evaluating</a:t>
            </a:r>
            <a:r>
              <a:rPr sz="4400" spc="-140" dirty="0"/>
              <a:t> </a:t>
            </a:r>
            <a:r>
              <a:rPr sz="4400" spc="229" dirty="0"/>
              <a:t>Sexual</a:t>
            </a:r>
            <a:r>
              <a:rPr sz="4400" spc="-105" dirty="0"/>
              <a:t> </a:t>
            </a:r>
            <a:r>
              <a:rPr sz="4400" spc="204" dirty="0"/>
              <a:t>Harassment</a:t>
            </a:r>
            <a:r>
              <a:rPr sz="4400" spc="-125" dirty="0"/>
              <a:t> </a:t>
            </a:r>
            <a:r>
              <a:rPr sz="4400" spc="204" dirty="0"/>
              <a:t>Rubric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799955" cy="275336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Unwelcomeness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considered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subjective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lens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Generally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considered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“self-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proving”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element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says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unwelcome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quid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quo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situation</a:t>
            </a:r>
            <a:endParaRPr sz="2400">
              <a:latin typeface="Calibri"/>
              <a:cs typeface="Calibri"/>
            </a:endParaRPr>
          </a:p>
          <a:p>
            <a:pPr marL="241300" marR="52451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primarily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focused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“severe,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pervasive,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objectively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offensive”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elements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5" dirty="0"/>
              <a:t>Consent</a:t>
            </a:r>
            <a:r>
              <a:rPr sz="4400" spc="-135" dirty="0"/>
              <a:t> </a:t>
            </a:r>
            <a:r>
              <a:rPr sz="4400" spc="204" dirty="0"/>
              <a:t>Construct:</a:t>
            </a:r>
            <a:r>
              <a:rPr sz="4400" spc="-130" dirty="0"/>
              <a:t> </a:t>
            </a:r>
            <a:r>
              <a:rPr sz="4400" spc="185" dirty="0"/>
              <a:t>Three</a:t>
            </a:r>
            <a:r>
              <a:rPr sz="4400" spc="-114" dirty="0"/>
              <a:t> </a:t>
            </a:r>
            <a:r>
              <a:rPr sz="4400" spc="150" dirty="0"/>
              <a:t>Questions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938385" cy="35610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300"/>
              </a:spcBef>
              <a:buAutoNum type="arabicPeriod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force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access?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69265" algn="l"/>
              </a:tabLst>
            </a:pP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incapacitated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1152525" lvl="1" indent="-457200">
              <a:lnSpc>
                <a:spcPct val="100000"/>
              </a:lnSpc>
              <a:spcBef>
                <a:spcPts val="600"/>
              </a:spcBef>
              <a:buAutoNum type="alphaLcPeriod"/>
              <a:tabLst>
                <a:tab pos="115252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know,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1152525" marR="904240" lvl="1" indent="-457200">
              <a:lnSpc>
                <a:spcPct val="100000"/>
              </a:lnSpc>
              <a:spcBef>
                <a:spcPts val="600"/>
              </a:spcBef>
              <a:buAutoNum type="alphaLcPeriod"/>
              <a:tabLst>
                <a:tab pos="1152525" algn="l"/>
              </a:tabLst>
            </a:pP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was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incapacitated</a:t>
            </a:r>
            <a:endParaRPr sz="2400">
              <a:latin typeface="Calibri"/>
              <a:cs typeface="Calibri"/>
            </a:endParaRPr>
          </a:p>
          <a:p>
            <a:pPr marL="475615" marR="5080" indent="-457200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75615" algn="l"/>
              </a:tabLst>
            </a:pP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words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actions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 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gave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intimate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took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place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took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place?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7169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50" dirty="0">
                <a:solidFill>
                  <a:srgbClr val="FFFFFF"/>
                </a:solidFill>
              </a:rPr>
              <a:t> </a:t>
            </a:r>
            <a:r>
              <a:rPr sz="4800" spc="185" dirty="0">
                <a:solidFill>
                  <a:srgbClr val="FFFFFF"/>
                </a:solidFill>
              </a:rPr>
              <a:t>Report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5" dirty="0"/>
              <a:t>Step</a:t>
            </a:r>
            <a:r>
              <a:rPr sz="4400" spc="-114" dirty="0"/>
              <a:t> </a:t>
            </a:r>
            <a:r>
              <a:rPr sz="4400" spc="160" dirty="0"/>
              <a:t>7:</a:t>
            </a:r>
            <a:r>
              <a:rPr sz="4400" spc="-95" dirty="0"/>
              <a:t> </a:t>
            </a:r>
            <a:r>
              <a:rPr sz="4400" spc="175" dirty="0"/>
              <a:t>Draft</a:t>
            </a:r>
            <a:r>
              <a:rPr sz="4400" spc="-114" dirty="0"/>
              <a:t> </a:t>
            </a:r>
            <a:r>
              <a:rPr sz="4400" spc="195" dirty="0"/>
              <a:t>Investigation</a:t>
            </a:r>
            <a:r>
              <a:rPr sz="4400" spc="-130" dirty="0"/>
              <a:t> </a:t>
            </a:r>
            <a:r>
              <a:rPr sz="4400" spc="180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19020"/>
            <a:ext cx="10260965" cy="2272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 IX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requires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fairly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summarizes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relevant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 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241300" marR="217170" indent="-22860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 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Step 9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entitled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3232785">
              <a:lnSpc>
                <a:spcPct val="100000"/>
              </a:lnSpc>
              <a:spcBef>
                <a:spcPts val="700"/>
              </a:spcBef>
            </a:pPr>
            <a:r>
              <a:rPr sz="2600" b="1" spc="90" dirty="0">
                <a:solidFill>
                  <a:srgbClr val="00246C"/>
                </a:solidFill>
                <a:latin typeface="Calibri"/>
                <a:cs typeface="Calibri"/>
              </a:rPr>
              <a:t>G.A.S.</a:t>
            </a:r>
            <a:r>
              <a:rPr sz="26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b="1" spc="120" dirty="0">
                <a:solidFill>
                  <a:srgbClr val="00246C"/>
                </a:solidFill>
                <a:latin typeface="Calibri"/>
                <a:cs typeface="Calibri"/>
              </a:rPr>
              <a:t>Framework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2947" y="3549148"/>
            <a:ext cx="9772650" cy="2807335"/>
            <a:chOff x="832947" y="3549148"/>
            <a:chExt cx="9772650" cy="2807335"/>
          </a:xfrm>
        </p:grpSpPr>
        <p:sp>
          <p:nvSpPr>
            <p:cNvPr id="5" name="object 5"/>
            <p:cNvSpPr/>
            <p:nvPr/>
          </p:nvSpPr>
          <p:spPr>
            <a:xfrm>
              <a:off x="1630099" y="3549148"/>
              <a:ext cx="8975090" cy="2807335"/>
            </a:xfrm>
            <a:custGeom>
              <a:avLst/>
              <a:gdLst/>
              <a:ahLst/>
              <a:cxnLst/>
              <a:rect l="l" t="t" r="r" b="b"/>
              <a:pathLst>
                <a:path w="8975090" h="2807335">
                  <a:moveTo>
                    <a:pt x="7571270" y="0"/>
                  </a:moveTo>
                  <a:lnTo>
                    <a:pt x="7571270" y="701802"/>
                  </a:lnTo>
                  <a:lnTo>
                    <a:pt x="0" y="701802"/>
                  </a:lnTo>
                  <a:lnTo>
                    <a:pt x="0" y="2105406"/>
                  </a:lnTo>
                  <a:lnTo>
                    <a:pt x="7571270" y="2105406"/>
                  </a:lnTo>
                  <a:lnTo>
                    <a:pt x="7571270" y="2807195"/>
                  </a:lnTo>
                  <a:lnTo>
                    <a:pt x="8974874" y="1403604"/>
                  </a:lnTo>
                  <a:lnTo>
                    <a:pt x="7571270" y="0"/>
                  </a:lnTo>
                  <a:close/>
                </a:path>
              </a:pathLst>
            </a:custGeom>
            <a:solidFill>
              <a:srgbClr val="CCC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9297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5" h="1123314">
                  <a:moveTo>
                    <a:pt x="3077324" y="0"/>
                  </a:moveTo>
                  <a:lnTo>
                    <a:pt x="187147" y="0"/>
                  </a:lnTo>
                  <a:lnTo>
                    <a:pt x="137398" y="6684"/>
                  </a:lnTo>
                  <a:lnTo>
                    <a:pt x="92693" y="25549"/>
                  </a:lnTo>
                  <a:lnTo>
                    <a:pt x="54816" y="54811"/>
                  </a:lnTo>
                  <a:lnTo>
                    <a:pt x="25552" y="92687"/>
                  </a:lnTo>
                  <a:lnTo>
                    <a:pt x="6685" y="137393"/>
                  </a:lnTo>
                  <a:lnTo>
                    <a:pt x="0" y="187147"/>
                  </a:lnTo>
                  <a:lnTo>
                    <a:pt x="0" y="935723"/>
                  </a:lnTo>
                  <a:lnTo>
                    <a:pt x="6685" y="985477"/>
                  </a:lnTo>
                  <a:lnTo>
                    <a:pt x="25552" y="1030186"/>
                  </a:lnTo>
                  <a:lnTo>
                    <a:pt x="54816" y="1068065"/>
                  </a:lnTo>
                  <a:lnTo>
                    <a:pt x="92693" y="1097330"/>
                  </a:lnTo>
                  <a:lnTo>
                    <a:pt x="137398" y="1116197"/>
                  </a:lnTo>
                  <a:lnTo>
                    <a:pt x="187147" y="1122883"/>
                  </a:lnTo>
                  <a:lnTo>
                    <a:pt x="3077324" y="1122883"/>
                  </a:lnTo>
                  <a:lnTo>
                    <a:pt x="3127078" y="1116197"/>
                  </a:lnTo>
                  <a:lnTo>
                    <a:pt x="3171787" y="1097330"/>
                  </a:lnTo>
                  <a:lnTo>
                    <a:pt x="3209666" y="1068065"/>
                  </a:lnTo>
                  <a:lnTo>
                    <a:pt x="3238931" y="1030186"/>
                  </a:lnTo>
                  <a:lnTo>
                    <a:pt x="3257798" y="985477"/>
                  </a:lnTo>
                  <a:lnTo>
                    <a:pt x="3264484" y="935723"/>
                  </a:lnTo>
                  <a:lnTo>
                    <a:pt x="3264484" y="187147"/>
                  </a:lnTo>
                  <a:lnTo>
                    <a:pt x="3257798" y="137393"/>
                  </a:lnTo>
                  <a:lnTo>
                    <a:pt x="3238931" y="92687"/>
                  </a:lnTo>
                  <a:lnTo>
                    <a:pt x="3209666" y="54811"/>
                  </a:lnTo>
                  <a:lnTo>
                    <a:pt x="3171787" y="25549"/>
                  </a:lnTo>
                  <a:lnTo>
                    <a:pt x="3127078" y="6684"/>
                  </a:lnTo>
                  <a:lnTo>
                    <a:pt x="307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9297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5" h="1123314">
                  <a:moveTo>
                    <a:pt x="0" y="187147"/>
                  </a:moveTo>
                  <a:lnTo>
                    <a:pt x="6685" y="137393"/>
                  </a:lnTo>
                  <a:lnTo>
                    <a:pt x="25552" y="92687"/>
                  </a:lnTo>
                  <a:lnTo>
                    <a:pt x="54816" y="54811"/>
                  </a:lnTo>
                  <a:lnTo>
                    <a:pt x="92693" y="25549"/>
                  </a:lnTo>
                  <a:lnTo>
                    <a:pt x="137398" y="6684"/>
                  </a:lnTo>
                  <a:lnTo>
                    <a:pt x="187147" y="0"/>
                  </a:lnTo>
                  <a:lnTo>
                    <a:pt x="3077324" y="0"/>
                  </a:lnTo>
                  <a:lnTo>
                    <a:pt x="3127078" y="6684"/>
                  </a:lnTo>
                  <a:lnTo>
                    <a:pt x="3171787" y="25549"/>
                  </a:lnTo>
                  <a:lnTo>
                    <a:pt x="3209666" y="54811"/>
                  </a:lnTo>
                  <a:lnTo>
                    <a:pt x="3238931" y="92687"/>
                  </a:lnTo>
                  <a:lnTo>
                    <a:pt x="3257798" y="137393"/>
                  </a:lnTo>
                  <a:lnTo>
                    <a:pt x="3264484" y="187147"/>
                  </a:lnTo>
                  <a:lnTo>
                    <a:pt x="3264484" y="935723"/>
                  </a:lnTo>
                  <a:lnTo>
                    <a:pt x="3257798" y="985477"/>
                  </a:lnTo>
                  <a:lnTo>
                    <a:pt x="3238931" y="1030186"/>
                  </a:lnTo>
                  <a:lnTo>
                    <a:pt x="3209666" y="1068065"/>
                  </a:lnTo>
                  <a:lnTo>
                    <a:pt x="3171787" y="1097330"/>
                  </a:lnTo>
                  <a:lnTo>
                    <a:pt x="3127078" y="1116197"/>
                  </a:lnTo>
                  <a:lnTo>
                    <a:pt x="3077324" y="1122883"/>
                  </a:lnTo>
                  <a:lnTo>
                    <a:pt x="187147" y="1122883"/>
                  </a:lnTo>
                  <a:lnTo>
                    <a:pt x="137398" y="1116197"/>
                  </a:lnTo>
                  <a:lnTo>
                    <a:pt x="92693" y="1097330"/>
                  </a:lnTo>
                  <a:lnTo>
                    <a:pt x="54816" y="1068065"/>
                  </a:lnTo>
                  <a:lnTo>
                    <a:pt x="25552" y="1030186"/>
                  </a:lnTo>
                  <a:lnTo>
                    <a:pt x="6685" y="985477"/>
                  </a:lnTo>
                  <a:lnTo>
                    <a:pt x="0" y="935723"/>
                  </a:lnTo>
                  <a:lnTo>
                    <a:pt x="0" y="187147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85717" y="4513198"/>
            <a:ext cx="1170940" cy="815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8585">
              <a:lnSpc>
                <a:spcPts val="3350"/>
              </a:lnSpc>
              <a:spcBef>
                <a:spcPts val="95"/>
              </a:spcBef>
            </a:pPr>
            <a:r>
              <a:rPr sz="2800" b="1" spc="40" dirty="0">
                <a:solidFill>
                  <a:srgbClr val="00246C"/>
                </a:solidFill>
                <a:latin typeface="Calibri"/>
                <a:cs typeface="Calibri"/>
              </a:rPr>
              <a:t>G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ather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943" y="4384959"/>
            <a:ext cx="3277235" cy="1136015"/>
            <a:chOff x="4478943" y="4384959"/>
            <a:chExt cx="3277235" cy="1136015"/>
          </a:xfrm>
        </p:grpSpPr>
        <p:sp>
          <p:nvSpPr>
            <p:cNvPr id="10" name="object 10"/>
            <p:cNvSpPr/>
            <p:nvPr/>
          </p:nvSpPr>
          <p:spPr>
            <a:xfrm>
              <a:off x="4485293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4" h="1123314">
                  <a:moveTo>
                    <a:pt x="3077324" y="0"/>
                  </a:moveTo>
                  <a:lnTo>
                    <a:pt x="187147" y="0"/>
                  </a:lnTo>
                  <a:lnTo>
                    <a:pt x="137398" y="6684"/>
                  </a:lnTo>
                  <a:lnTo>
                    <a:pt x="92693" y="25549"/>
                  </a:lnTo>
                  <a:lnTo>
                    <a:pt x="54816" y="54811"/>
                  </a:lnTo>
                  <a:lnTo>
                    <a:pt x="25552" y="92687"/>
                  </a:lnTo>
                  <a:lnTo>
                    <a:pt x="6685" y="137393"/>
                  </a:lnTo>
                  <a:lnTo>
                    <a:pt x="0" y="187147"/>
                  </a:lnTo>
                  <a:lnTo>
                    <a:pt x="0" y="935723"/>
                  </a:lnTo>
                  <a:lnTo>
                    <a:pt x="6685" y="985477"/>
                  </a:lnTo>
                  <a:lnTo>
                    <a:pt x="25552" y="1030186"/>
                  </a:lnTo>
                  <a:lnTo>
                    <a:pt x="54816" y="1068065"/>
                  </a:lnTo>
                  <a:lnTo>
                    <a:pt x="92693" y="1097330"/>
                  </a:lnTo>
                  <a:lnTo>
                    <a:pt x="137398" y="1116197"/>
                  </a:lnTo>
                  <a:lnTo>
                    <a:pt x="187147" y="1122883"/>
                  </a:lnTo>
                  <a:lnTo>
                    <a:pt x="3077324" y="1122883"/>
                  </a:lnTo>
                  <a:lnTo>
                    <a:pt x="3127078" y="1116197"/>
                  </a:lnTo>
                  <a:lnTo>
                    <a:pt x="3171787" y="1097330"/>
                  </a:lnTo>
                  <a:lnTo>
                    <a:pt x="3209666" y="1068065"/>
                  </a:lnTo>
                  <a:lnTo>
                    <a:pt x="3238931" y="1030186"/>
                  </a:lnTo>
                  <a:lnTo>
                    <a:pt x="3257798" y="985477"/>
                  </a:lnTo>
                  <a:lnTo>
                    <a:pt x="3264484" y="935723"/>
                  </a:lnTo>
                  <a:lnTo>
                    <a:pt x="3264484" y="187147"/>
                  </a:lnTo>
                  <a:lnTo>
                    <a:pt x="3257798" y="137393"/>
                  </a:lnTo>
                  <a:lnTo>
                    <a:pt x="3238931" y="92687"/>
                  </a:lnTo>
                  <a:lnTo>
                    <a:pt x="3209666" y="54811"/>
                  </a:lnTo>
                  <a:lnTo>
                    <a:pt x="3171787" y="25549"/>
                  </a:lnTo>
                  <a:lnTo>
                    <a:pt x="3127078" y="6684"/>
                  </a:lnTo>
                  <a:lnTo>
                    <a:pt x="307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5293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4" h="1123314">
                  <a:moveTo>
                    <a:pt x="0" y="187147"/>
                  </a:moveTo>
                  <a:lnTo>
                    <a:pt x="6685" y="137393"/>
                  </a:lnTo>
                  <a:lnTo>
                    <a:pt x="25552" y="92687"/>
                  </a:lnTo>
                  <a:lnTo>
                    <a:pt x="54816" y="54811"/>
                  </a:lnTo>
                  <a:lnTo>
                    <a:pt x="92693" y="25549"/>
                  </a:lnTo>
                  <a:lnTo>
                    <a:pt x="137398" y="6684"/>
                  </a:lnTo>
                  <a:lnTo>
                    <a:pt x="187147" y="0"/>
                  </a:lnTo>
                  <a:lnTo>
                    <a:pt x="3077324" y="0"/>
                  </a:lnTo>
                  <a:lnTo>
                    <a:pt x="3127078" y="6684"/>
                  </a:lnTo>
                  <a:lnTo>
                    <a:pt x="3171787" y="25549"/>
                  </a:lnTo>
                  <a:lnTo>
                    <a:pt x="3209666" y="54811"/>
                  </a:lnTo>
                  <a:lnTo>
                    <a:pt x="3238931" y="92687"/>
                  </a:lnTo>
                  <a:lnTo>
                    <a:pt x="3257798" y="137393"/>
                  </a:lnTo>
                  <a:lnTo>
                    <a:pt x="3264484" y="187147"/>
                  </a:lnTo>
                  <a:lnTo>
                    <a:pt x="3264484" y="935723"/>
                  </a:lnTo>
                  <a:lnTo>
                    <a:pt x="3257798" y="985477"/>
                  </a:lnTo>
                  <a:lnTo>
                    <a:pt x="3238931" y="1030186"/>
                  </a:lnTo>
                  <a:lnTo>
                    <a:pt x="3209666" y="1068065"/>
                  </a:lnTo>
                  <a:lnTo>
                    <a:pt x="3171787" y="1097330"/>
                  </a:lnTo>
                  <a:lnTo>
                    <a:pt x="3127078" y="1116197"/>
                  </a:lnTo>
                  <a:lnTo>
                    <a:pt x="3077324" y="1122883"/>
                  </a:lnTo>
                  <a:lnTo>
                    <a:pt x="187147" y="1122883"/>
                  </a:lnTo>
                  <a:lnTo>
                    <a:pt x="137398" y="1116197"/>
                  </a:lnTo>
                  <a:lnTo>
                    <a:pt x="92693" y="1097330"/>
                  </a:lnTo>
                  <a:lnTo>
                    <a:pt x="54816" y="1068065"/>
                  </a:lnTo>
                  <a:lnTo>
                    <a:pt x="25552" y="1030186"/>
                  </a:lnTo>
                  <a:lnTo>
                    <a:pt x="6685" y="985477"/>
                  </a:lnTo>
                  <a:lnTo>
                    <a:pt x="0" y="935723"/>
                  </a:lnTo>
                  <a:lnTo>
                    <a:pt x="0" y="187147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79671" y="4333779"/>
            <a:ext cx="1875155" cy="11734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40"/>
              </a:spcBef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ssess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4938" y="4384959"/>
            <a:ext cx="3277235" cy="1136015"/>
            <a:chOff x="8124938" y="4384959"/>
            <a:chExt cx="3277235" cy="1136015"/>
          </a:xfrm>
        </p:grpSpPr>
        <p:sp>
          <p:nvSpPr>
            <p:cNvPr id="14" name="object 14"/>
            <p:cNvSpPr/>
            <p:nvPr/>
          </p:nvSpPr>
          <p:spPr>
            <a:xfrm>
              <a:off x="8131288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4" h="1123314">
                  <a:moveTo>
                    <a:pt x="3077324" y="0"/>
                  </a:moveTo>
                  <a:lnTo>
                    <a:pt x="187147" y="0"/>
                  </a:lnTo>
                  <a:lnTo>
                    <a:pt x="137398" y="6684"/>
                  </a:lnTo>
                  <a:lnTo>
                    <a:pt x="92693" y="25549"/>
                  </a:lnTo>
                  <a:lnTo>
                    <a:pt x="54816" y="54811"/>
                  </a:lnTo>
                  <a:lnTo>
                    <a:pt x="25552" y="92687"/>
                  </a:lnTo>
                  <a:lnTo>
                    <a:pt x="6685" y="137393"/>
                  </a:lnTo>
                  <a:lnTo>
                    <a:pt x="0" y="187147"/>
                  </a:lnTo>
                  <a:lnTo>
                    <a:pt x="0" y="935723"/>
                  </a:lnTo>
                  <a:lnTo>
                    <a:pt x="6685" y="985477"/>
                  </a:lnTo>
                  <a:lnTo>
                    <a:pt x="25552" y="1030186"/>
                  </a:lnTo>
                  <a:lnTo>
                    <a:pt x="54816" y="1068065"/>
                  </a:lnTo>
                  <a:lnTo>
                    <a:pt x="92693" y="1097330"/>
                  </a:lnTo>
                  <a:lnTo>
                    <a:pt x="137398" y="1116197"/>
                  </a:lnTo>
                  <a:lnTo>
                    <a:pt x="187147" y="1122883"/>
                  </a:lnTo>
                  <a:lnTo>
                    <a:pt x="3077324" y="1122883"/>
                  </a:lnTo>
                  <a:lnTo>
                    <a:pt x="3127078" y="1116197"/>
                  </a:lnTo>
                  <a:lnTo>
                    <a:pt x="3171787" y="1097330"/>
                  </a:lnTo>
                  <a:lnTo>
                    <a:pt x="3209666" y="1068065"/>
                  </a:lnTo>
                  <a:lnTo>
                    <a:pt x="3238931" y="1030186"/>
                  </a:lnTo>
                  <a:lnTo>
                    <a:pt x="3257798" y="985477"/>
                  </a:lnTo>
                  <a:lnTo>
                    <a:pt x="3264484" y="935723"/>
                  </a:lnTo>
                  <a:lnTo>
                    <a:pt x="3264484" y="187147"/>
                  </a:lnTo>
                  <a:lnTo>
                    <a:pt x="3257798" y="137393"/>
                  </a:lnTo>
                  <a:lnTo>
                    <a:pt x="3238931" y="92687"/>
                  </a:lnTo>
                  <a:lnTo>
                    <a:pt x="3209666" y="54811"/>
                  </a:lnTo>
                  <a:lnTo>
                    <a:pt x="3171787" y="25549"/>
                  </a:lnTo>
                  <a:lnTo>
                    <a:pt x="3127078" y="6684"/>
                  </a:lnTo>
                  <a:lnTo>
                    <a:pt x="3077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131288" y="4391309"/>
              <a:ext cx="3264535" cy="1123315"/>
            </a:xfrm>
            <a:custGeom>
              <a:avLst/>
              <a:gdLst/>
              <a:ahLst/>
              <a:cxnLst/>
              <a:rect l="l" t="t" r="r" b="b"/>
              <a:pathLst>
                <a:path w="3264534" h="1123314">
                  <a:moveTo>
                    <a:pt x="0" y="187147"/>
                  </a:moveTo>
                  <a:lnTo>
                    <a:pt x="6685" y="137393"/>
                  </a:lnTo>
                  <a:lnTo>
                    <a:pt x="25552" y="92687"/>
                  </a:lnTo>
                  <a:lnTo>
                    <a:pt x="54816" y="54811"/>
                  </a:lnTo>
                  <a:lnTo>
                    <a:pt x="92693" y="25549"/>
                  </a:lnTo>
                  <a:lnTo>
                    <a:pt x="137398" y="6684"/>
                  </a:lnTo>
                  <a:lnTo>
                    <a:pt x="187147" y="0"/>
                  </a:lnTo>
                  <a:lnTo>
                    <a:pt x="3077324" y="0"/>
                  </a:lnTo>
                  <a:lnTo>
                    <a:pt x="3127078" y="6684"/>
                  </a:lnTo>
                  <a:lnTo>
                    <a:pt x="3171787" y="25549"/>
                  </a:lnTo>
                  <a:lnTo>
                    <a:pt x="3209666" y="54811"/>
                  </a:lnTo>
                  <a:lnTo>
                    <a:pt x="3238931" y="92687"/>
                  </a:lnTo>
                  <a:lnTo>
                    <a:pt x="3257798" y="137393"/>
                  </a:lnTo>
                  <a:lnTo>
                    <a:pt x="3264484" y="187147"/>
                  </a:lnTo>
                  <a:lnTo>
                    <a:pt x="3264484" y="935723"/>
                  </a:lnTo>
                  <a:lnTo>
                    <a:pt x="3257798" y="985477"/>
                  </a:lnTo>
                  <a:lnTo>
                    <a:pt x="3238931" y="1030186"/>
                  </a:lnTo>
                  <a:lnTo>
                    <a:pt x="3209666" y="1068065"/>
                  </a:lnTo>
                  <a:lnTo>
                    <a:pt x="3171787" y="1097330"/>
                  </a:lnTo>
                  <a:lnTo>
                    <a:pt x="3127078" y="1116197"/>
                  </a:lnTo>
                  <a:lnTo>
                    <a:pt x="3077324" y="1122883"/>
                  </a:lnTo>
                  <a:lnTo>
                    <a:pt x="187147" y="1122883"/>
                  </a:lnTo>
                  <a:lnTo>
                    <a:pt x="137398" y="1116197"/>
                  </a:lnTo>
                  <a:lnTo>
                    <a:pt x="92693" y="1097330"/>
                  </a:lnTo>
                  <a:lnTo>
                    <a:pt x="54816" y="1068065"/>
                  </a:lnTo>
                  <a:lnTo>
                    <a:pt x="25552" y="1030186"/>
                  </a:lnTo>
                  <a:lnTo>
                    <a:pt x="6685" y="985477"/>
                  </a:lnTo>
                  <a:lnTo>
                    <a:pt x="0" y="935723"/>
                  </a:lnTo>
                  <a:lnTo>
                    <a:pt x="0" y="187147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455335" y="4333779"/>
            <a:ext cx="2615565" cy="1173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0"/>
              </a:lnSpc>
              <a:spcBef>
                <a:spcPts val="95"/>
              </a:spcBef>
            </a:pPr>
            <a:r>
              <a:rPr sz="2800" b="1" spc="70" dirty="0">
                <a:solidFill>
                  <a:srgbClr val="00246C"/>
                </a:solidFill>
                <a:latin typeface="Calibri"/>
                <a:cs typeface="Calibri"/>
              </a:rPr>
              <a:t>S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ynthesize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820"/>
              </a:lnSpc>
              <a:spcBef>
                <a:spcPts val="135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Dispute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Agreement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109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73602"/>
            <a:ext cx="5419725" cy="11830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170" dirty="0"/>
              <a:t>Review:</a:t>
            </a:r>
            <a:r>
              <a:rPr sz="4000" spc="-90" dirty="0"/>
              <a:t> </a:t>
            </a:r>
            <a:r>
              <a:rPr sz="4000" spc="195" dirty="0"/>
              <a:t>Sexual </a:t>
            </a:r>
            <a:r>
              <a:rPr sz="4000" spc="170" dirty="0"/>
              <a:t>Harassment</a:t>
            </a:r>
            <a:r>
              <a:rPr sz="4000" spc="-25" dirty="0"/>
              <a:t> </a:t>
            </a:r>
            <a:r>
              <a:rPr sz="4000" spc="130" dirty="0"/>
              <a:t>Definitions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2845435" cy="313436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Quid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Quo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Hostile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Environment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Assault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Dating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Domestic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Violence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Stalking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ATIXA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pic>
        <p:nvPicPr>
          <p:cNvPr id="5" name="object 5" descr="Photograph of a young man sitting with his head resting on his hand, appearing thoughtful or concerned during a conversation with another person partially visible in the foreground. 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76706" y="0"/>
            <a:ext cx="4915306" cy="68580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Example</a:t>
            </a:r>
            <a:r>
              <a:rPr sz="4400" spc="-110" dirty="0"/>
              <a:t> </a:t>
            </a:r>
            <a:r>
              <a:rPr sz="4400" spc="200" dirty="0"/>
              <a:t>Investigation</a:t>
            </a:r>
            <a:r>
              <a:rPr sz="4400" spc="-145" dirty="0"/>
              <a:t> </a:t>
            </a:r>
            <a:r>
              <a:rPr sz="4400" spc="185" dirty="0"/>
              <a:t>Report</a:t>
            </a:r>
            <a:r>
              <a:rPr sz="4400" spc="-105" dirty="0"/>
              <a:t> </a:t>
            </a:r>
            <a:r>
              <a:rPr sz="4400" spc="190" dirty="0"/>
              <a:t>Sections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685" y="1690194"/>
            <a:ext cx="4852670" cy="406336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Introduction/Complaint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Overview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Definitions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Standard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List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Timeline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Background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82943" y="1689430"/>
            <a:ext cx="3832860" cy="39884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Timeline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Summary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Discussion</a:t>
            </a:r>
            <a:r>
              <a:rPr sz="20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Synthesis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00400"/>
              </a:lnSpc>
              <a:spcBef>
                <a:spcPts val="119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Recommended</a:t>
            </a:r>
            <a:r>
              <a:rPr sz="20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Findings</a:t>
            </a:r>
            <a:r>
              <a:rPr sz="20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Final Determination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Conclusion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Appendices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95" dirty="0"/>
              <a:t>Drafting,</a:t>
            </a:r>
            <a:r>
              <a:rPr sz="4400" spc="-110" dirty="0"/>
              <a:t> </a:t>
            </a:r>
            <a:r>
              <a:rPr sz="4400" spc="210" dirty="0"/>
              <a:t>Reviewing,</a:t>
            </a:r>
            <a:r>
              <a:rPr sz="4400" spc="-114" dirty="0"/>
              <a:t> </a:t>
            </a:r>
            <a:r>
              <a:rPr sz="4400" spc="180" dirty="0"/>
              <a:t>and</a:t>
            </a:r>
            <a:r>
              <a:rPr sz="4400" spc="-95" dirty="0"/>
              <a:t> </a:t>
            </a:r>
            <a:r>
              <a:rPr sz="4400" spc="225" dirty="0"/>
              <a:t>Finalizing</a:t>
            </a:r>
            <a:r>
              <a:rPr sz="4400" spc="-145" dirty="0"/>
              <a:t> </a:t>
            </a:r>
            <a:r>
              <a:rPr sz="4400" spc="140" dirty="0"/>
              <a:t>the </a:t>
            </a: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80" dirty="0"/>
              <a:t>Report</a:t>
            </a:r>
            <a:endParaRPr sz="4400"/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1850" y="1820757"/>
            <a:ext cx="10528300" cy="1221740"/>
            <a:chOff x="831850" y="1820757"/>
            <a:chExt cx="10528300" cy="1221740"/>
          </a:xfrm>
        </p:grpSpPr>
        <p:sp>
          <p:nvSpPr>
            <p:cNvPr id="11" name="object 11"/>
            <p:cNvSpPr/>
            <p:nvPr/>
          </p:nvSpPr>
          <p:spPr>
            <a:xfrm>
              <a:off x="838200" y="1827107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40"/>
                  </a:lnTo>
                  <a:lnTo>
                    <a:pt x="4955590" y="906640"/>
                  </a:lnTo>
                  <a:lnTo>
                    <a:pt x="5257800" y="1208849"/>
                  </a:lnTo>
                  <a:lnTo>
                    <a:pt x="5560009" y="906640"/>
                  </a:lnTo>
                  <a:lnTo>
                    <a:pt x="5408904" y="906640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8200" y="1827107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40"/>
                  </a:lnTo>
                  <a:lnTo>
                    <a:pt x="5560009" y="906640"/>
                  </a:lnTo>
                  <a:lnTo>
                    <a:pt x="5257800" y="1208849"/>
                  </a:lnTo>
                  <a:lnTo>
                    <a:pt x="4955590" y="906640"/>
                  </a:lnTo>
                  <a:lnTo>
                    <a:pt x="5106695" y="906640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317523" y="1976228"/>
            <a:ext cx="355536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Draft</a:t>
            </a:r>
            <a:r>
              <a:rPr sz="2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r>
              <a:rPr sz="2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1850" y="3017804"/>
            <a:ext cx="10528300" cy="2418715"/>
            <a:chOff x="831850" y="3017804"/>
            <a:chExt cx="10528300" cy="2418715"/>
          </a:xfrm>
        </p:grpSpPr>
        <p:sp>
          <p:nvSpPr>
            <p:cNvPr id="5" name="object 5"/>
            <p:cNvSpPr/>
            <p:nvPr/>
          </p:nvSpPr>
          <p:spPr>
            <a:xfrm>
              <a:off x="838200" y="4221203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27"/>
                  </a:lnTo>
                  <a:lnTo>
                    <a:pt x="4955590" y="906627"/>
                  </a:lnTo>
                  <a:lnTo>
                    <a:pt x="5257800" y="1208849"/>
                  </a:lnTo>
                  <a:lnTo>
                    <a:pt x="5560009" y="906627"/>
                  </a:lnTo>
                  <a:lnTo>
                    <a:pt x="5408904" y="906627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200" y="4221203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27"/>
                  </a:lnTo>
                  <a:lnTo>
                    <a:pt x="5560009" y="906627"/>
                  </a:lnTo>
                  <a:lnTo>
                    <a:pt x="5257800" y="1208849"/>
                  </a:lnTo>
                  <a:lnTo>
                    <a:pt x="4955590" y="906627"/>
                  </a:lnTo>
                  <a:lnTo>
                    <a:pt x="5106695" y="906627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8200" y="3024154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0"/>
                  </a:moveTo>
                  <a:lnTo>
                    <a:pt x="0" y="0"/>
                  </a:lnTo>
                  <a:lnTo>
                    <a:pt x="0" y="785469"/>
                  </a:lnTo>
                  <a:lnTo>
                    <a:pt x="5106695" y="785469"/>
                  </a:lnTo>
                  <a:lnTo>
                    <a:pt x="5106695" y="906627"/>
                  </a:lnTo>
                  <a:lnTo>
                    <a:pt x="4955590" y="906627"/>
                  </a:lnTo>
                  <a:lnTo>
                    <a:pt x="5257800" y="1208849"/>
                  </a:lnTo>
                  <a:lnTo>
                    <a:pt x="5560009" y="906627"/>
                  </a:lnTo>
                  <a:lnTo>
                    <a:pt x="5408904" y="906627"/>
                  </a:lnTo>
                  <a:lnTo>
                    <a:pt x="5408904" y="785469"/>
                  </a:lnTo>
                  <a:lnTo>
                    <a:pt x="10515600" y="785469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8200" y="3024154"/>
              <a:ext cx="10515600" cy="1209040"/>
            </a:xfrm>
            <a:custGeom>
              <a:avLst/>
              <a:gdLst/>
              <a:ahLst/>
              <a:cxnLst/>
              <a:rect l="l" t="t" r="r" b="b"/>
              <a:pathLst>
                <a:path w="10515600" h="1209039">
                  <a:moveTo>
                    <a:pt x="10515600" y="785469"/>
                  </a:moveTo>
                  <a:lnTo>
                    <a:pt x="5408904" y="785469"/>
                  </a:lnTo>
                  <a:lnTo>
                    <a:pt x="5408904" y="906627"/>
                  </a:lnTo>
                  <a:lnTo>
                    <a:pt x="5560009" y="906627"/>
                  </a:lnTo>
                  <a:lnTo>
                    <a:pt x="5257800" y="1208849"/>
                  </a:lnTo>
                  <a:lnTo>
                    <a:pt x="4955590" y="906627"/>
                  </a:lnTo>
                  <a:lnTo>
                    <a:pt x="5106695" y="906627"/>
                  </a:lnTo>
                  <a:lnTo>
                    <a:pt x="5106695" y="785469"/>
                  </a:lnTo>
                  <a:lnTo>
                    <a:pt x="0" y="785469"/>
                  </a:lnTo>
                  <a:lnTo>
                    <a:pt x="0" y="0"/>
                  </a:lnTo>
                  <a:lnTo>
                    <a:pt x="10515600" y="0"/>
                  </a:lnTo>
                  <a:lnTo>
                    <a:pt x="10515600" y="78546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351563" y="3173275"/>
            <a:ext cx="7486650" cy="1619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TIXC/Legal</a:t>
            </a:r>
            <a:r>
              <a:rPr sz="26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6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6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6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30"/>
              </a:spcBef>
            </a:pP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6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r>
              <a:rPr sz="26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6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6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6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5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6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5418251"/>
            <a:ext cx="10515600" cy="78613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625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80"/>
              </a:spcBef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Final</a:t>
            </a:r>
            <a:r>
              <a:rPr sz="26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r>
              <a:rPr sz="26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Report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111</a:t>
            </a:fld>
            <a:endParaRPr spc="-25" dirty="0"/>
          </a:p>
        </p:txBody>
      </p:sp>
      <p:sp>
        <p:nvSpPr>
          <p:cNvPr id="14" name="object 1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90"/>
              </a:lnSpc>
              <a:spcBef>
                <a:spcPts val="100"/>
              </a:spcBef>
            </a:pPr>
            <a:r>
              <a:rPr sz="4200" spc="204" dirty="0"/>
              <a:t>Step</a:t>
            </a:r>
            <a:r>
              <a:rPr sz="4200" spc="-85" dirty="0"/>
              <a:t> </a:t>
            </a:r>
            <a:r>
              <a:rPr sz="4200" spc="120" dirty="0"/>
              <a:t>8:</a:t>
            </a:r>
            <a:endParaRPr sz="4200"/>
          </a:p>
          <a:p>
            <a:pPr marL="12700">
              <a:lnSpc>
                <a:spcPts val="4790"/>
              </a:lnSpc>
            </a:pPr>
            <a:r>
              <a:rPr sz="4200" spc="185" dirty="0"/>
              <a:t>Internal</a:t>
            </a:r>
            <a:r>
              <a:rPr sz="4200" spc="-125" dirty="0"/>
              <a:t> </a:t>
            </a:r>
            <a:r>
              <a:rPr sz="4200" spc="175" dirty="0"/>
              <a:t>Report</a:t>
            </a:r>
            <a:r>
              <a:rPr sz="4200" spc="-114" dirty="0"/>
              <a:t> </a:t>
            </a:r>
            <a:r>
              <a:rPr sz="4200" spc="175" dirty="0"/>
              <a:t>Review</a:t>
            </a:r>
            <a:endParaRPr sz="4200"/>
          </a:p>
        </p:txBody>
      </p:sp>
      <p:sp>
        <p:nvSpPr>
          <p:cNvPr id="4" name="object 4"/>
          <p:cNvSpPr txBox="1"/>
          <p:nvPr/>
        </p:nvSpPr>
        <p:spPr>
          <a:xfrm>
            <a:off x="916939" y="1841881"/>
            <a:ext cx="5865495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116205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providing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parties</a:t>
            </a:r>
            <a:endParaRPr sz="2000">
              <a:latin typeface="Calibri"/>
              <a:cs typeface="Calibri"/>
            </a:endParaRPr>
          </a:p>
          <a:p>
            <a:pPr marL="241300" marR="7620" indent="-228600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Reviewer(s)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identifies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gaps,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logic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leaps,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typographical errors,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substantive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issues</a:t>
            </a:r>
            <a:endParaRPr sz="20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Reviewer(s)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rewrite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section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ask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suggestions</a:t>
            </a:r>
            <a:endParaRPr sz="2000">
              <a:latin typeface="Calibri"/>
              <a:cs typeface="Calibri"/>
            </a:endParaRPr>
          </a:p>
          <a:p>
            <a:pPr marL="241300" marR="31051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incorporate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helpful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edits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suggestions</a:t>
            </a:r>
            <a:endParaRPr sz="2000">
              <a:latin typeface="Calibri"/>
              <a:cs typeface="Calibri"/>
            </a:endParaRPr>
          </a:p>
          <a:p>
            <a:pPr marL="240665" marR="289560" indent="-2286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elect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after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two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separate</a:t>
            </a:r>
            <a:r>
              <a:rPr sz="20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TIXC/legal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" name="object 2" descr="Photograph showing a person organizing documents in a filing cabinet with hanging folder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440" y="12"/>
            <a:ext cx="4992572" cy="685798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112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0" dirty="0"/>
              <a:t>Step</a:t>
            </a:r>
            <a:r>
              <a:rPr sz="4400" spc="-125" dirty="0"/>
              <a:t> </a:t>
            </a:r>
            <a:r>
              <a:rPr sz="4400" spc="160" dirty="0"/>
              <a:t>9:</a:t>
            </a:r>
            <a:r>
              <a:rPr sz="4400" spc="-105" dirty="0"/>
              <a:t> </a:t>
            </a:r>
            <a:r>
              <a:rPr sz="4400" spc="220" dirty="0"/>
              <a:t>Parties’</a:t>
            </a:r>
            <a:r>
              <a:rPr sz="4400" spc="-130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180" dirty="0"/>
              <a:t>Advisors’</a:t>
            </a:r>
            <a:r>
              <a:rPr sz="4400" spc="-135" dirty="0"/>
              <a:t> </a:t>
            </a:r>
            <a:r>
              <a:rPr sz="4400" spc="185" dirty="0"/>
              <a:t>Review </a:t>
            </a:r>
            <a:r>
              <a:rPr sz="4400" spc="175" dirty="0"/>
              <a:t>Draft</a:t>
            </a:r>
            <a:r>
              <a:rPr sz="4400" spc="-120" dirty="0"/>
              <a:t> </a:t>
            </a:r>
            <a:r>
              <a:rPr sz="4400" spc="200" dirty="0"/>
              <a:t>Investigation</a:t>
            </a:r>
            <a:r>
              <a:rPr sz="4400" spc="-140" dirty="0"/>
              <a:t> </a:t>
            </a:r>
            <a:r>
              <a:rPr sz="4400" spc="180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9471025" cy="40030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must: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 an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electronic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hard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upon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intend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rely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exculpatory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must: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Allow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10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feedback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incorporate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endParaRPr sz="2400">
              <a:latin typeface="Calibri"/>
              <a:cs typeface="Calibri"/>
            </a:endParaRPr>
          </a:p>
          <a:p>
            <a:pPr marL="1155065" marR="508634" indent="-2286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400" spc="2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recommended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changes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as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Review</a:t>
            </a:r>
            <a:r>
              <a:rPr sz="4400" spc="-140" dirty="0"/>
              <a:t> </a:t>
            </a:r>
            <a:r>
              <a:rPr sz="4400" spc="180" dirty="0"/>
              <a:t>and</a:t>
            </a:r>
            <a:r>
              <a:rPr sz="4400" spc="-120" dirty="0"/>
              <a:t> </a:t>
            </a:r>
            <a:r>
              <a:rPr sz="4400" spc="165" dirty="0"/>
              <a:t>Response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762633"/>
            <a:ext cx="5455920" cy="38658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response</a:t>
            </a:r>
            <a:r>
              <a:rPr sz="2400" b="1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Suggested</a:t>
            </a:r>
            <a:r>
              <a:rPr sz="2400" spc="2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2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400">
              <a:latin typeface="Calibri"/>
              <a:cs typeface="Calibri"/>
            </a:endParaRPr>
          </a:p>
          <a:p>
            <a:pPr marL="241300" marR="80645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Suggested</a:t>
            </a:r>
            <a:r>
              <a:rPr sz="2400" spc="2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2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2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Clarification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earlier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statements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Correction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misinformation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Argument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of a computer keyboard featuring a prominent blue key labeled &quot;TRACK CHANGES&quot; among white key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0" y="0"/>
            <a:ext cx="5143500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5" dirty="0"/>
              <a:t>Step</a:t>
            </a:r>
            <a:r>
              <a:rPr sz="4400" spc="-120" dirty="0"/>
              <a:t> </a:t>
            </a:r>
            <a:r>
              <a:rPr sz="4400" spc="90" dirty="0"/>
              <a:t>10:</a:t>
            </a:r>
            <a:r>
              <a:rPr sz="4400" spc="-114" dirty="0"/>
              <a:t> </a:t>
            </a:r>
            <a:r>
              <a:rPr sz="4400" spc="225" dirty="0"/>
              <a:t>Final</a:t>
            </a:r>
            <a:r>
              <a:rPr sz="4400" spc="-130" dirty="0"/>
              <a:t> </a:t>
            </a:r>
            <a:r>
              <a:rPr sz="4400" spc="200" dirty="0"/>
              <a:t>Investigation</a:t>
            </a:r>
            <a:r>
              <a:rPr sz="4400" spc="-155" dirty="0"/>
              <a:t> </a:t>
            </a:r>
            <a:r>
              <a:rPr sz="4400" spc="180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10300970" cy="29667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698500" marR="19367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Once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finalized,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distributed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office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DM(s)</a:t>
            </a:r>
            <a:endParaRPr sz="2400">
              <a:latin typeface="Calibri"/>
              <a:cs typeface="Calibri"/>
            </a:endParaRPr>
          </a:p>
          <a:p>
            <a:pPr marL="241300" marR="9017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Advisors will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 for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least 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10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076067"/>
            <a:ext cx="8299450" cy="1415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70"/>
              </a:lnSpc>
              <a:spcBef>
                <a:spcPts val="100"/>
              </a:spcBef>
            </a:pPr>
            <a:r>
              <a:rPr sz="4800" spc="235" dirty="0">
                <a:solidFill>
                  <a:srgbClr val="FFFFFF"/>
                </a:solidFill>
              </a:rPr>
              <a:t>Post-</a:t>
            </a:r>
            <a:r>
              <a:rPr sz="4800" spc="200" dirty="0">
                <a:solidFill>
                  <a:srgbClr val="FFFFFF"/>
                </a:solidFill>
              </a:rPr>
              <a:t>Investigation:</a:t>
            </a:r>
            <a:endParaRPr sz="4800"/>
          </a:p>
          <a:p>
            <a:pPr marL="12700">
              <a:lnSpc>
                <a:spcPts val="5470"/>
              </a:lnSpc>
            </a:pPr>
            <a:r>
              <a:rPr sz="4800" spc="165" dirty="0">
                <a:solidFill>
                  <a:srgbClr val="FFFFFF"/>
                </a:solidFill>
              </a:rPr>
              <a:t>Decision-</a:t>
            </a:r>
            <a:r>
              <a:rPr sz="4800" spc="135" dirty="0">
                <a:solidFill>
                  <a:srgbClr val="FFFFFF"/>
                </a:solidFill>
              </a:rPr>
              <a:t>Making</a:t>
            </a:r>
            <a:r>
              <a:rPr sz="4800" spc="-65" dirty="0">
                <a:solidFill>
                  <a:srgbClr val="FFFFFF"/>
                </a:solidFill>
              </a:rPr>
              <a:t> </a:t>
            </a:r>
            <a:r>
              <a:rPr sz="4800" spc="195" dirty="0">
                <a:solidFill>
                  <a:srgbClr val="FFFFFF"/>
                </a:solidFill>
              </a:rPr>
              <a:t>and</a:t>
            </a:r>
            <a:r>
              <a:rPr sz="4800" spc="-85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Hearings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Decision-</a:t>
            </a:r>
            <a:r>
              <a:rPr sz="4400" spc="125" dirty="0"/>
              <a:t>Making</a:t>
            </a:r>
            <a:r>
              <a:rPr sz="4400" spc="-114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9499" y="1596186"/>
            <a:ext cx="2226310" cy="885825"/>
            <a:chOff x="2699499" y="1596186"/>
            <a:chExt cx="2226310" cy="885825"/>
          </a:xfrm>
        </p:grpSpPr>
        <p:sp>
          <p:nvSpPr>
            <p:cNvPr id="12" name="object 12"/>
            <p:cNvSpPr/>
            <p:nvPr/>
          </p:nvSpPr>
          <p:spPr>
            <a:xfrm>
              <a:off x="2788399" y="1685086"/>
              <a:ext cx="2048510" cy="698500"/>
            </a:xfrm>
            <a:custGeom>
              <a:avLst/>
              <a:gdLst/>
              <a:ahLst/>
              <a:cxnLst/>
              <a:rect l="l" t="t" r="r" b="b"/>
              <a:pathLst>
                <a:path w="2048510" h="698500">
                  <a:moveTo>
                    <a:pt x="0" y="698271"/>
                  </a:moveTo>
                  <a:lnTo>
                    <a:pt x="2048256" y="698271"/>
                  </a:lnTo>
                  <a:lnTo>
                    <a:pt x="2048256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8399" y="1685086"/>
              <a:ext cx="2048510" cy="708025"/>
            </a:xfrm>
            <a:custGeom>
              <a:avLst/>
              <a:gdLst/>
              <a:ahLst/>
              <a:cxnLst/>
              <a:rect l="l" t="t" r="r" b="b"/>
              <a:pathLst>
                <a:path w="2048510" h="708025">
                  <a:moveTo>
                    <a:pt x="0" y="0"/>
                  </a:moveTo>
                  <a:lnTo>
                    <a:pt x="2048256" y="0"/>
                  </a:lnTo>
                  <a:lnTo>
                    <a:pt x="2048256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7792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655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77299" y="2445328"/>
            <a:ext cx="18707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844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58445" indent="-173355">
              <a:lnSpc>
                <a:spcPct val="100000"/>
              </a:lnSpc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59079" marR="46355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59079" marR="448309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59079" marR="52959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59079" marR="48895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72908" y="1586560"/>
            <a:ext cx="2235200" cy="885825"/>
            <a:chOff x="7272908" y="1586560"/>
            <a:chExt cx="2235200" cy="885825"/>
          </a:xfrm>
        </p:grpSpPr>
        <p:sp>
          <p:nvSpPr>
            <p:cNvPr id="28" name="object 28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7097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50708" y="2445328"/>
            <a:ext cx="187452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1620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2255" marR="383540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2255" marR="98425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117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50" dirty="0"/>
              <a:t>Decision-</a:t>
            </a:r>
            <a:r>
              <a:rPr sz="4400" spc="105" dirty="0"/>
              <a:t>Making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482" y="1841881"/>
            <a:ext cx="10088245" cy="4261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928369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Separate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Decision-maker(s)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 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harassment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allegations;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different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structure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types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making</a:t>
            </a:r>
            <a:r>
              <a:rPr sz="2000" b="1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models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situate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000" b="1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ways: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gatherer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synthesizer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recommender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-120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0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relies</a:t>
            </a:r>
            <a:r>
              <a:rPr sz="20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heavily</a:t>
            </a:r>
            <a:r>
              <a:rPr sz="20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determine: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Relevance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 all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10000"/>
              </a:lnSpc>
              <a:spcBef>
                <a:spcPts val="107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4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policy,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so,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what sanctions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appropriate 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necessary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50" dirty="0"/>
              <a:t>Live</a:t>
            </a:r>
            <a:r>
              <a:rPr sz="4400" spc="-135" dirty="0"/>
              <a:t> </a:t>
            </a:r>
            <a:r>
              <a:rPr sz="4400" spc="190" dirty="0"/>
              <a:t>Hearings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10610850" cy="3637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49554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resolved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live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unless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reached</a:t>
            </a:r>
            <a:endParaRPr sz="2400">
              <a:latin typeface="Calibri"/>
              <a:cs typeface="Calibri"/>
            </a:endParaRPr>
          </a:p>
          <a:p>
            <a:pPr marL="241300" marR="508634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asked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live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DM(s)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and/or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Advisors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Example: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Why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decide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relevant; other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 was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not?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80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manages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limit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held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virtually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transcript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119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80187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80" dirty="0"/>
              <a:t>ATIXA</a:t>
            </a:r>
            <a:r>
              <a:rPr sz="4400" spc="-35" dirty="0"/>
              <a:t> </a:t>
            </a:r>
            <a:r>
              <a:rPr sz="4400" dirty="0"/>
              <a:t>Model</a:t>
            </a:r>
            <a:r>
              <a:rPr sz="4400" spc="-70" dirty="0"/>
              <a:t> </a:t>
            </a:r>
            <a:r>
              <a:rPr sz="4400" spc="215" dirty="0"/>
              <a:t>Policy </a:t>
            </a:r>
            <a:r>
              <a:rPr sz="4400" spc="155" dirty="0"/>
              <a:t>Definitions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3896995" cy="37896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offenses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Exploitation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Harm/Endangerment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Intimidation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Hazing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Bullying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ATIXA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pic>
        <p:nvPicPr>
          <p:cNvPr id="5" name="object 5" descr="Photograph of a man and woman engaged in a serious conversation in an office setting. The man, wearing glasses and a blue blazer, leans against a wall while the woman, dressed in a green shirt and beige pants, looks down with crossed arms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85177" y="0"/>
            <a:ext cx="5006835" cy="685799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14" dirty="0"/>
              <a:t>Written</a:t>
            </a:r>
            <a:r>
              <a:rPr sz="4400" spc="-114" dirty="0"/>
              <a:t> </a:t>
            </a:r>
            <a:r>
              <a:rPr sz="4400" spc="160" dirty="0"/>
              <a:t>Determinations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dirty="0"/>
              <a:t>Written</a:t>
            </a:r>
            <a:r>
              <a:rPr spc="10" dirty="0"/>
              <a:t> </a:t>
            </a:r>
            <a:r>
              <a:rPr spc="-10" dirty="0"/>
              <a:t>Determination</a:t>
            </a: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Authored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DM(s)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TIXC/Legal</a:t>
            </a:r>
            <a:r>
              <a:rPr sz="2200" spc="20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2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endParaRPr sz="2200">
              <a:latin typeface="Calibri"/>
              <a:cs typeface="Calibri"/>
            </a:endParaRPr>
          </a:p>
          <a:p>
            <a:pPr marL="697230" marR="60134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communicates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parties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pc="60" dirty="0"/>
              <a:t>Finality</a:t>
            </a:r>
          </a:p>
          <a:p>
            <a:pPr marL="697230" marR="29718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Recipient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a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200">
              <a:latin typeface="Calibri"/>
              <a:cs typeface="Calibri"/>
            </a:endParaRPr>
          </a:p>
          <a:p>
            <a:pPr marL="1155700" marR="5080" indent="-229235">
              <a:lnSpc>
                <a:spcPct val="100000"/>
              </a:lnSpc>
              <a:spcBef>
                <a:spcPts val="600"/>
              </a:spcBef>
            </a:pPr>
            <a:r>
              <a:rPr b="0" dirty="0">
                <a:latin typeface="Calibri"/>
                <a:cs typeface="Calibri"/>
              </a:rPr>
              <a:t>–</a:t>
            </a:r>
            <a:r>
              <a:rPr b="0" spc="3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OR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date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when an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appeal</a:t>
            </a:r>
            <a:r>
              <a:rPr b="0" spc="-10" dirty="0">
                <a:latin typeface="Calibri"/>
                <a:cs typeface="Calibri"/>
              </a:rPr>
              <a:t> would </a:t>
            </a:r>
            <a:r>
              <a:rPr b="0" dirty="0">
                <a:latin typeface="Calibri"/>
                <a:cs typeface="Calibri"/>
              </a:rPr>
              <a:t>no longer</a:t>
            </a:r>
            <a:r>
              <a:rPr b="0" spc="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</a:t>
            </a:r>
            <a:r>
              <a:rPr b="0" spc="1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timely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93166" y="1687817"/>
            <a:ext cx="4676140" cy="457898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99390" rIns="0" bIns="0" rtlCol="0">
            <a:spAutoFit/>
          </a:bodyPr>
          <a:lstStyle/>
          <a:p>
            <a:pPr marL="287655">
              <a:lnSpc>
                <a:spcPct val="100000"/>
              </a:lnSpc>
              <a:spcBef>
                <a:spcPts val="1570"/>
              </a:spcBef>
            </a:pPr>
            <a:r>
              <a:rPr sz="2200" b="1" spc="45" dirty="0">
                <a:solidFill>
                  <a:srgbClr val="FFFFFF"/>
                </a:solidFill>
                <a:latin typeface="Calibri"/>
                <a:cs typeface="Calibri"/>
              </a:rPr>
              <a:t>Written</a:t>
            </a:r>
            <a:r>
              <a:rPr sz="2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r>
              <a:rPr sz="2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80" dirty="0">
                <a:solidFill>
                  <a:srgbClr val="FFFFFF"/>
                </a:solidFill>
                <a:latin typeface="Calibri"/>
                <a:cs typeface="Calibri"/>
              </a:rPr>
              <a:t>Elements</a:t>
            </a:r>
            <a:endParaRPr sz="2200">
              <a:latin typeface="Calibri"/>
              <a:cs typeface="Calibri"/>
            </a:endParaRPr>
          </a:p>
          <a:p>
            <a:pPr marL="525145" indent="-3422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Applicable</a:t>
            </a: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policy</a:t>
            </a:r>
            <a:endParaRPr sz="2000">
              <a:latin typeface="Calibri"/>
              <a:cs typeface="Calibri"/>
            </a:endParaRPr>
          </a:p>
          <a:p>
            <a:pPr marL="525145" marR="68643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Procedural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steps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complaint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determination</a:t>
            </a:r>
            <a:endParaRPr sz="2000">
              <a:latin typeface="Calibri"/>
              <a:cs typeface="Calibri"/>
            </a:endParaRPr>
          </a:p>
          <a:p>
            <a:pPr marL="525145" marR="572135" indent="-34290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Statement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rationale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result of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each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specific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allegation</a:t>
            </a:r>
            <a:endParaRPr sz="2000">
              <a:latin typeface="Calibri"/>
              <a:cs typeface="Calibri"/>
            </a:endParaRPr>
          </a:p>
          <a:p>
            <a:pPr marL="525145" marR="69786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Sanctions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imposed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(if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any)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rationale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chosen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sanctions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deviation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precedent</a:t>
            </a:r>
            <a:endParaRPr sz="2000">
              <a:latin typeface="Calibri"/>
              <a:cs typeface="Calibri"/>
            </a:endParaRPr>
          </a:p>
          <a:p>
            <a:pPr marL="525145" marR="21526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Whether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remedies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will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provided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525145" indent="-3422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52514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Procedures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bases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21926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40" dirty="0">
                <a:solidFill>
                  <a:srgbClr val="FFFFFF"/>
                </a:solidFill>
              </a:rPr>
              <a:t>Appeals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121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180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9499" y="1596186"/>
            <a:ext cx="2226310" cy="885825"/>
            <a:chOff x="2699499" y="1596186"/>
            <a:chExt cx="2226310" cy="885825"/>
          </a:xfrm>
        </p:grpSpPr>
        <p:sp>
          <p:nvSpPr>
            <p:cNvPr id="12" name="object 12"/>
            <p:cNvSpPr/>
            <p:nvPr/>
          </p:nvSpPr>
          <p:spPr>
            <a:xfrm>
              <a:off x="2788399" y="1685086"/>
              <a:ext cx="2048510" cy="698500"/>
            </a:xfrm>
            <a:custGeom>
              <a:avLst/>
              <a:gdLst/>
              <a:ahLst/>
              <a:cxnLst/>
              <a:rect l="l" t="t" r="r" b="b"/>
              <a:pathLst>
                <a:path w="2048510" h="698500">
                  <a:moveTo>
                    <a:pt x="0" y="698271"/>
                  </a:moveTo>
                  <a:lnTo>
                    <a:pt x="2048256" y="698271"/>
                  </a:lnTo>
                  <a:lnTo>
                    <a:pt x="2048256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8399" y="1685086"/>
              <a:ext cx="2048510" cy="708025"/>
            </a:xfrm>
            <a:custGeom>
              <a:avLst/>
              <a:gdLst/>
              <a:ahLst/>
              <a:cxnLst/>
              <a:rect l="l" t="t" r="r" b="b"/>
              <a:pathLst>
                <a:path w="2048510" h="708025">
                  <a:moveTo>
                    <a:pt x="0" y="0"/>
                  </a:moveTo>
                  <a:lnTo>
                    <a:pt x="2048256" y="0"/>
                  </a:lnTo>
                  <a:lnTo>
                    <a:pt x="2048256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7792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655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77299" y="2445328"/>
            <a:ext cx="18707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844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58445" indent="-173355">
              <a:lnSpc>
                <a:spcPct val="100000"/>
              </a:lnSpc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59079" marR="46355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59079" marR="448309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59079" marR="52959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59079" marR="48895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72908" y="1586560"/>
            <a:ext cx="2235200" cy="885825"/>
            <a:chOff x="7272908" y="1586560"/>
            <a:chExt cx="2235200" cy="885825"/>
          </a:xfrm>
        </p:grpSpPr>
        <p:sp>
          <p:nvSpPr>
            <p:cNvPr id="28" name="object 28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7097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50708" y="2445328"/>
            <a:ext cx="187452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1620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2255" marR="383540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2255" marR="98425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122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30" dirty="0"/>
              <a:t> </a:t>
            </a:r>
            <a:r>
              <a:rPr sz="4400" spc="155" dirty="0"/>
              <a:t>Grounds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28191" y="1608447"/>
            <a:ext cx="10010775" cy="4502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 offer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appeals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following</a:t>
            </a: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grounds: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40"/>
              </a:spcBef>
            </a:pPr>
            <a:endParaRPr sz="2200">
              <a:latin typeface="Calibri"/>
              <a:cs typeface="Calibri"/>
            </a:endParaRPr>
          </a:p>
          <a:p>
            <a:pPr marL="1840864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Procedural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irregularity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affected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30"/>
              </a:spcBef>
            </a:pPr>
            <a:endParaRPr sz="2200">
              <a:latin typeface="Calibri"/>
              <a:cs typeface="Calibri"/>
            </a:endParaRPr>
          </a:p>
          <a:p>
            <a:pPr marL="1840864" marR="581025">
              <a:lnSpc>
                <a:spcPct val="110000"/>
              </a:lnSpc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New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was not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reasonably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time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affect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outcome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 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2200">
              <a:latin typeface="Calibri"/>
              <a:cs typeface="Calibri"/>
            </a:endParaRPr>
          </a:p>
          <a:p>
            <a:pPr marL="1840864" marR="5080">
              <a:lnSpc>
                <a:spcPct val="110000"/>
              </a:lnSpc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Conflict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TIXC,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6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affected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matter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Institutions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2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add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2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grounds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 descr="The number 1"/>
          <p:cNvSpPr/>
          <p:nvPr/>
        </p:nvSpPr>
        <p:spPr>
          <a:xfrm>
            <a:off x="1163529" y="2351618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80">
                <a:moveTo>
                  <a:pt x="357662" y="715723"/>
                </a:moveTo>
                <a:lnTo>
                  <a:pt x="309129" y="712456"/>
                </a:lnTo>
                <a:lnTo>
                  <a:pt x="262582" y="702940"/>
                </a:lnTo>
                <a:lnTo>
                  <a:pt x="218444" y="687601"/>
                </a:lnTo>
                <a:lnTo>
                  <a:pt x="177144" y="666864"/>
                </a:lnTo>
                <a:lnTo>
                  <a:pt x="139106" y="641158"/>
                </a:lnTo>
                <a:lnTo>
                  <a:pt x="104757" y="610907"/>
                </a:lnTo>
                <a:lnTo>
                  <a:pt x="74524" y="576539"/>
                </a:lnTo>
                <a:lnTo>
                  <a:pt x="48831" y="538480"/>
                </a:lnTo>
                <a:lnTo>
                  <a:pt x="28107" y="497157"/>
                </a:lnTo>
                <a:lnTo>
                  <a:pt x="12776" y="452995"/>
                </a:lnTo>
                <a:lnTo>
                  <a:pt x="3265" y="406421"/>
                </a:lnTo>
                <a:lnTo>
                  <a:pt x="0" y="357861"/>
                </a:lnTo>
                <a:lnTo>
                  <a:pt x="3268" y="309284"/>
                </a:lnTo>
                <a:lnTo>
                  <a:pt x="12776" y="262727"/>
                </a:lnTo>
                <a:lnTo>
                  <a:pt x="28107" y="218566"/>
                </a:lnTo>
                <a:lnTo>
                  <a:pt x="48831" y="177243"/>
                </a:lnTo>
                <a:lnTo>
                  <a:pt x="74524" y="139184"/>
                </a:lnTo>
                <a:lnTo>
                  <a:pt x="104757" y="104816"/>
                </a:lnTo>
                <a:lnTo>
                  <a:pt x="139106" y="74565"/>
                </a:lnTo>
                <a:lnTo>
                  <a:pt x="177144" y="48859"/>
                </a:lnTo>
                <a:lnTo>
                  <a:pt x="218444" y="28122"/>
                </a:lnTo>
                <a:lnTo>
                  <a:pt x="262582" y="12783"/>
                </a:lnTo>
                <a:lnTo>
                  <a:pt x="309129" y="3266"/>
                </a:lnTo>
                <a:lnTo>
                  <a:pt x="357662" y="0"/>
                </a:lnTo>
                <a:lnTo>
                  <a:pt x="357944" y="0"/>
                </a:lnTo>
                <a:lnTo>
                  <a:pt x="406236" y="3266"/>
                </a:lnTo>
                <a:lnTo>
                  <a:pt x="406382" y="3266"/>
                </a:lnTo>
                <a:lnTo>
                  <a:pt x="452851" y="12783"/>
                </a:lnTo>
                <a:lnTo>
                  <a:pt x="496994" y="28122"/>
                </a:lnTo>
                <a:lnTo>
                  <a:pt x="538289" y="48859"/>
                </a:lnTo>
                <a:lnTo>
                  <a:pt x="576319" y="74565"/>
                </a:lnTo>
                <a:lnTo>
                  <a:pt x="610658" y="104816"/>
                </a:lnTo>
                <a:lnTo>
                  <a:pt x="640880" y="139184"/>
                </a:lnTo>
                <a:lnTo>
                  <a:pt x="666559" y="177243"/>
                </a:lnTo>
                <a:lnTo>
                  <a:pt x="672142" y="188377"/>
                </a:lnTo>
                <a:lnTo>
                  <a:pt x="374387" y="188377"/>
                </a:lnTo>
                <a:lnTo>
                  <a:pt x="369980" y="190666"/>
                </a:lnTo>
                <a:lnTo>
                  <a:pt x="365648" y="193173"/>
                </a:lnTo>
                <a:lnTo>
                  <a:pt x="357153" y="198657"/>
                </a:lnTo>
                <a:lnTo>
                  <a:pt x="352830" y="201163"/>
                </a:lnTo>
                <a:lnTo>
                  <a:pt x="348433" y="203453"/>
                </a:lnTo>
                <a:lnTo>
                  <a:pt x="344458" y="205761"/>
                </a:lnTo>
                <a:lnTo>
                  <a:pt x="340437" y="207966"/>
                </a:lnTo>
                <a:lnTo>
                  <a:pt x="332319" y="212131"/>
                </a:lnTo>
                <a:lnTo>
                  <a:pt x="324352" y="216305"/>
                </a:lnTo>
                <a:lnTo>
                  <a:pt x="316018" y="219688"/>
                </a:lnTo>
                <a:lnTo>
                  <a:pt x="277652" y="233935"/>
                </a:lnTo>
                <a:lnTo>
                  <a:pt x="272444" y="235396"/>
                </a:lnTo>
                <a:lnTo>
                  <a:pt x="272444" y="278881"/>
                </a:lnTo>
                <a:lnTo>
                  <a:pt x="342490" y="278881"/>
                </a:lnTo>
                <a:lnTo>
                  <a:pt x="342490" y="509764"/>
                </a:lnTo>
                <a:lnTo>
                  <a:pt x="680894" y="509764"/>
                </a:lnTo>
                <a:lnTo>
                  <a:pt x="640800" y="576539"/>
                </a:lnTo>
                <a:lnTo>
                  <a:pt x="610566" y="610907"/>
                </a:lnTo>
                <a:lnTo>
                  <a:pt x="576217" y="641158"/>
                </a:lnTo>
                <a:lnTo>
                  <a:pt x="538180" y="666864"/>
                </a:lnTo>
                <a:lnTo>
                  <a:pt x="496879" y="687601"/>
                </a:lnTo>
                <a:lnTo>
                  <a:pt x="452742" y="702940"/>
                </a:lnTo>
                <a:lnTo>
                  <a:pt x="406194" y="712456"/>
                </a:lnTo>
                <a:lnTo>
                  <a:pt x="357662" y="715723"/>
                </a:lnTo>
                <a:close/>
              </a:path>
              <a:path w="715644" h="716280">
                <a:moveTo>
                  <a:pt x="680894" y="509764"/>
                </a:moveTo>
                <a:lnTo>
                  <a:pt x="396894" y="509764"/>
                </a:lnTo>
                <a:lnTo>
                  <a:pt x="396894" y="188377"/>
                </a:lnTo>
                <a:lnTo>
                  <a:pt x="672142" y="188377"/>
                </a:lnTo>
                <a:lnTo>
                  <a:pt x="687270" y="218566"/>
                </a:lnTo>
                <a:lnTo>
                  <a:pt x="702585" y="262727"/>
                </a:lnTo>
                <a:lnTo>
                  <a:pt x="712076" y="309284"/>
                </a:lnTo>
                <a:lnTo>
                  <a:pt x="715324" y="357861"/>
                </a:lnTo>
                <a:lnTo>
                  <a:pt x="712059" y="406421"/>
                </a:lnTo>
                <a:lnTo>
                  <a:pt x="702548" y="452995"/>
                </a:lnTo>
                <a:lnTo>
                  <a:pt x="687217" y="497157"/>
                </a:lnTo>
                <a:lnTo>
                  <a:pt x="680894" y="509764"/>
                </a:lnTo>
                <a:close/>
              </a:path>
              <a:path w="715644" h="716280">
                <a:moveTo>
                  <a:pt x="342490" y="278881"/>
                </a:moveTo>
                <a:lnTo>
                  <a:pt x="272444" y="278881"/>
                </a:lnTo>
                <a:lnTo>
                  <a:pt x="280176" y="277006"/>
                </a:lnTo>
                <a:lnTo>
                  <a:pt x="287257" y="275074"/>
                </a:lnTo>
                <a:lnTo>
                  <a:pt x="333045" y="255946"/>
                </a:lnTo>
                <a:lnTo>
                  <a:pt x="342490" y="249784"/>
                </a:lnTo>
                <a:lnTo>
                  <a:pt x="342490" y="278881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The number 2"/>
          <p:cNvSpPr/>
          <p:nvPr/>
        </p:nvSpPr>
        <p:spPr>
          <a:xfrm>
            <a:off x="1163565" y="3532648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79">
                <a:moveTo>
                  <a:pt x="357625" y="715723"/>
                </a:moveTo>
                <a:lnTo>
                  <a:pt x="309093" y="712456"/>
                </a:lnTo>
                <a:lnTo>
                  <a:pt x="262545" y="702940"/>
                </a:lnTo>
                <a:lnTo>
                  <a:pt x="218408" y="687601"/>
                </a:lnTo>
                <a:lnTo>
                  <a:pt x="177108" y="666864"/>
                </a:lnTo>
                <a:lnTo>
                  <a:pt x="139070" y="641158"/>
                </a:lnTo>
                <a:lnTo>
                  <a:pt x="104721" y="610907"/>
                </a:lnTo>
                <a:lnTo>
                  <a:pt x="74487" y="576539"/>
                </a:lnTo>
                <a:lnTo>
                  <a:pt x="48795" y="538480"/>
                </a:lnTo>
                <a:lnTo>
                  <a:pt x="28071" y="497157"/>
                </a:lnTo>
                <a:lnTo>
                  <a:pt x="12740" y="452995"/>
                </a:lnTo>
                <a:lnTo>
                  <a:pt x="3228" y="406421"/>
                </a:lnTo>
                <a:lnTo>
                  <a:pt x="108" y="360019"/>
                </a:lnTo>
                <a:lnTo>
                  <a:pt x="0" y="357324"/>
                </a:lnTo>
                <a:lnTo>
                  <a:pt x="3230" y="309293"/>
                </a:lnTo>
                <a:lnTo>
                  <a:pt x="12740" y="262728"/>
                </a:lnTo>
                <a:lnTo>
                  <a:pt x="28071" y="218566"/>
                </a:lnTo>
                <a:lnTo>
                  <a:pt x="48795" y="177243"/>
                </a:lnTo>
                <a:lnTo>
                  <a:pt x="74487" y="139184"/>
                </a:lnTo>
                <a:lnTo>
                  <a:pt x="104721" y="104816"/>
                </a:lnTo>
                <a:lnTo>
                  <a:pt x="139070" y="74565"/>
                </a:lnTo>
                <a:lnTo>
                  <a:pt x="177108" y="48859"/>
                </a:lnTo>
                <a:lnTo>
                  <a:pt x="218408" y="28122"/>
                </a:lnTo>
                <a:lnTo>
                  <a:pt x="262545" y="12783"/>
                </a:lnTo>
                <a:lnTo>
                  <a:pt x="309093" y="3266"/>
                </a:lnTo>
                <a:lnTo>
                  <a:pt x="357625" y="0"/>
                </a:lnTo>
                <a:lnTo>
                  <a:pt x="357899" y="0"/>
                </a:lnTo>
                <a:lnTo>
                  <a:pt x="406188" y="3266"/>
                </a:lnTo>
                <a:lnTo>
                  <a:pt x="406336" y="3266"/>
                </a:lnTo>
                <a:lnTo>
                  <a:pt x="452803" y="12783"/>
                </a:lnTo>
                <a:lnTo>
                  <a:pt x="496945" y="28122"/>
                </a:lnTo>
                <a:lnTo>
                  <a:pt x="538242" y="48859"/>
                </a:lnTo>
                <a:lnTo>
                  <a:pt x="576272" y="74565"/>
                </a:lnTo>
                <a:lnTo>
                  <a:pt x="610611" y="104816"/>
                </a:lnTo>
                <a:lnTo>
                  <a:pt x="640835" y="139184"/>
                </a:lnTo>
                <a:lnTo>
                  <a:pt x="666516" y="177243"/>
                </a:lnTo>
                <a:lnTo>
                  <a:pt x="676539" y="197234"/>
                </a:lnTo>
                <a:lnTo>
                  <a:pt x="357334" y="197234"/>
                </a:lnTo>
                <a:lnTo>
                  <a:pt x="346040" y="197542"/>
                </a:lnTo>
                <a:lnTo>
                  <a:pt x="345573" y="197542"/>
                </a:lnTo>
                <a:lnTo>
                  <a:pt x="333546" y="198772"/>
                </a:lnTo>
                <a:lnTo>
                  <a:pt x="290006" y="212613"/>
                </a:lnTo>
                <a:lnTo>
                  <a:pt x="272267" y="225728"/>
                </a:lnTo>
                <a:lnTo>
                  <a:pt x="272267" y="274537"/>
                </a:lnTo>
                <a:lnTo>
                  <a:pt x="401175" y="274537"/>
                </a:lnTo>
                <a:lnTo>
                  <a:pt x="401605" y="275828"/>
                </a:lnTo>
                <a:lnTo>
                  <a:pt x="402659" y="282377"/>
                </a:lnTo>
                <a:lnTo>
                  <a:pt x="402706" y="296548"/>
                </a:lnTo>
                <a:lnTo>
                  <a:pt x="401868" y="304105"/>
                </a:lnTo>
                <a:lnTo>
                  <a:pt x="382458" y="342227"/>
                </a:lnTo>
                <a:lnTo>
                  <a:pt x="351175" y="367813"/>
                </a:lnTo>
                <a:lnTo>
                  <a:pt x="334493" y="378270"/>
                </a:lnTo>
                <a:lnTo>
                  <a:pt x="325738" y="384019"/>
                </a:lnTo>
                <a:lnTo>
                  <a:pt x="294487" y="407832"/>
                </a:lnTo>
                <a:lnTo>
                  <a:pt x="266055" y="443456"/>
                </a:lnTo>
                <a:lnTo>
                  <a:pt x="255381" y="488299"/>
                </a:lnTo>
                <a:lnTo>
                  <a:pt x="255381" y="518329"/>
                </a:lnTo>
                <a:lnTo>
                  <a:pt x="676562" y="518329"/>
                </a:lnTo>
                <a:lnTo>
                  <a:pt x="666456" y="538480"/>
                </a:lnTo>
                <a:lnTo>
                  <a:pt x="640764" y="576539"/>
                </a:lnTo>
                <a:lnTo>
                  <a:pt x="610530" y="610907"/>
                </a:lnTo>
                <a:lnTo>
                  <a:pt x="576181" y="641158"/>
                </a:lnTo>
                <a:lnTo>
                  <a:pt x="538143" y="666864"/>
                </a:lnTo>
                <a:lnTo>
                  <a:pt x="496843" y="687601"/>
                </a:lnTo>
                <a:lnTo>
                  <a:pt x="452706" y="702940"/>
                </a:lnTo>
                <a:lnTo>
                  <a:pt x="406158" y="712456"/>
                </a:lnTo>
                <a:lnTo>
                  <a:pt x="357625" y="715723"/>
                </a:lnTo>
                <a:close/>
              </a:path>
              <a:path w="715644" h="716279">
                <a:moveTo>
                  <a:pt x="676562" y="518329"/>
                </a:moveTo>
                <a:lnTo>
                  <a:pt x="459879" y="518329"/>
                </a:lnTo>
                <a:lnTo>
                  <a:pt x="459842" y="475786"/>
                </a:lnTo>
                <a:lnTo>
                  <a:pt x="307563" y="475786"/>
                </a:lnTo>
                <a:lnTo>
                  <a:pt x="326171" y="436201"/>
                </a:lnTo>
                <a:lnTo>
                  <a:pt x="362606" y="408753"/>
                </a:lnTo>
                <a:lnTo>
                  <a:pt x="378560" y="398501"/>
                </a:lnTo>
                <a:lnTo>
                  <a:pt x="387698" y="392540"/>
                </a:lnTo>
                <a:lnTo>
                  <a:pt x="420060" y="366486"/>
                </a:lnTo>
                <a:lnTo>
                  <a:pt x="444505" y="331871"/>
                </a:lnTo>
                <a:lnTo>
                  <a:pt x="453490" y="291487"/>
                </a:lnTo>
                <a:lnTo>
                  <a:pt x="453673" y="282961"/>
                </a:lnTo>
                <a:lnTo>
                  <a:pt x="453404" y="275828"/>
                </a:lnTo>
                <a:lnTo>
                  <a:pt x="453316" y="273504"/>
                </a:lnTo>
                <a:lnTo>
                  <a:pt x="437343" y="231589"/>
                </a:lnTo>
                <a:lnTo>
                  <a:pt x="403076" y="205883"/>
                </a:lnTo>
                <a:lnTo>
                  <a:pt x="357334" y="197234"/>
                </a:lnTo>
                <a:lnTo>
                  <a:pt x="676539" y="197234"/>
                </a:lnTo>
                <a:lnTo>
                  <a:pt x="702546" y="262728"/>
                </a:lnTo>
                <a:lnTo>
                  <a:pt x="712040" y="309293"/>
                </a:lnTo>
                <a:lnTo>
                  <a:pt x="715252" y="357324"/>
                </a:lnTo>
                <a:lnTo>
                  <a:pt x="715288" y="357861"/>
                </a:lnTo>
                <a:lnTo>
                  <a:pt x="712023" y="406421"/>
                </a:lnTo>
                <a:lnTo>
                  <a:pt x="702511" y="452995"/>
                </a:lnTo>
                <a:lnTo>
                  <a:pt x="687180" y="497157"/>
                </a:lnTo>
                <a:lnTo>
                  <a:pt x="676562" y="518329"/>
                </a:lnTo>
                <a:close/>
              </a:path>
              <a:path w="715644" h="716279">
                <a:moveTo>
                  <a:pt x="401175" y="274537"/>
                </a:moveTo>
                <a:lnTo>
                  <a:pt x="272267" y="274537"/>
                </a:lnTo>
                <a:lnTo>
                  <a:pt x="280954" y="266773"/>
                </a:lnTo>
                <a:lnTo>
                  <a:pt x="320231" y="243260"/>
                </a:lnTo>
                <a:lnTo>
                  <a:pt x="360187" y="237469"/>
                </a:lnTo>
                <a:lnTo>
                  <a:pt x="367693" y="238901"/>
                </a:lnTo>
                <a:lnTo>
                  <a:pt x="397565" y="263541"/>
                </a:lnTo>
                <a:lnTo>
                  <a:pt x="399523" y="269571"/>
                </a:lnTo>
                <a:lnTo>
                  <a:pt x="401175" y="274537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 descr="The number 3"/>
          <p:cNvSpPr/>
          <p:nvPr/>
        </p:nvSpPr>
        <p:spPr>
          <a:xfrm>
            <a:off x="1163510" y="4645205"/>
            <a:ext cx="715645" cy="716280"/>
          </a:xfrm>
          <a:custGeom>
            <a:avLst/>
            <a:gdLst/>
            <a:ahLst/>
            <a:cxnLst/>
            <a:rect l="l" t="t" r="r" b="b"/>
            <a:pathLst>
              <a:path w="715644" h="716279">
                <a:moveTo>
                  <a:pt x="357662" y="715742"/>
                </a:moveTo>
                <a:lnTo>
                  <a:pt x="309127" y="712473"/>
                </a:lnTo>
                <a:lnTo>
                  <a:pt x="262578" y="702955"/>
                </a:lnTo>
                <a:lnTo>
                  <a:pt x="218439" y="687614"/>
                </a:lnTo>
                <a:lnTo>
                  <a:pt x="177137" y="666876"/>
                </a:lnTo>
                <a:lnTo>
                  <a:pt x="139099" y="641168"/>
                </a:lnTo>
                <a:lnTo>
                  <a:pt x="104750" y="610917"/>
                </a:lnTo>
                <a:lnTo>
                  <a:pt x="74517" y="576548"/>
                </a:lnTo>
                <a:lnTo>
                  <a:pt x="48825" y="538487"/>
                </a:lnTo>
                <a:lnTo>
                  <a:pt x="28101" y="497162"/>
                </a:lnTo>
                <a:lnTo>
                  <a:pt x="12772" y="452999"/>
                </a:lnTo>
                <a:lnTo>
                  <a:pt x="3262" y="406423"/>
                </a:lnTo>
                <a:lnTo>
                  <a:pt x="0" y="357861"/>
                </a:lnTo>
                <a:lnTo>
                  <a:pt x="3102" y="311751"/>
                </a:lnTo>
                <a:lnTo>
                  <a:pt x="3174" y="310673"/>
                </a:lnTo>
                <a:lnTo>
                  <a:pt x="12744" y="262897"/>
                </a:lnTo>
                <a:lnTo>
                  <a:pt x="28012" y="218850"/>
                </a:lnTo>
                <a:lnTo>
                  <a:pt x="48838" y="177236"/>
                </a:lnTo>
                <a:lnTo>
                  <a:pt x="74532" y="139177"/>
                </a:lnTo>
                <a:lnTo>
                  <a:pt x="104767" y="104809"/>
                </a:lnTo>
                <a:lnTo>
                  <a:pt x="139116" y="74558"/>
                </a:lnTo>
                <a:lnTo>
                  <a:pt x="177155" y="48852"/>
                </a:lnTo>
                <a:lnTo>
                  <a:pt x="218457" y="28117"/>
                </a:lnTo>
                <a:lnTo>
                  <a:pt x="262596" y="12779"/>
                </a:lnTo>
                <a:lnTo>
                  <a:pt x="309146" y="3264"/>
                </a:lnTo>
                <a:lnTo>
                  <a:pt x="357680" y="0"/>
                </a:lnTo>
                <a:lnTo>
                  <a:pt x="357963" y="0"/>
                </a:lnTo>
                <a:lnTo>
                  <a:pt x="406189" y="3264"/>
                </a:lnTo>
                <a:lnTo>
                  <a:pt x="406379" y="3264"/>
                </a:lnTo>
                <a:lnTo>
                  <a:pt x="452829" y="12779"/>
                </a:lnTo>
                <a:lnTo>
                  <a:pt x="496979" y="28117"/>
                </a:lnTo>
                <a:lnTo>
                  <a:pt x="538280" y="48852"/>
                </a:lnTo>
                <a:lnTo>
                  <a:pt x="576314" y="74558"/>
                </a:lnTo>
                <a:lnTo>
                  <a:pt x="610657" y="104809"/>
                </a:lnTo>
                <a:lnTo>
                  <a:pt x="640884" y="139177"/>
                </a:lnTo>
                <a:lnTo>
                  <a:pt x="666567" y="177236"/>
                </a:lnTo>
                <a:lnTo>
                  <a:pt x="675712" y="195472"/>
                </a:lnTo>
                <a:lnTo>
                  <a:pt x="347114" y="195472"/>
                </a:lnTo>
                <a:lnTo>
                  <a:pt x="336289" y="195714"/>
                </a:lnTo>
                <a:lnTo>
                  <a:pt x="294612" y="202425"/>
                </a:lnTo>
                <a:lnTo>
                  <a:pt x="266982" y="213620"/>
                </a:lnTo>
                <a:lnTo>
                  <a:pt x="266982" y="258010"/>
                </a:lnTo>
                <a:lnTo>
                  <a:pt x="391595" y="258010"/>
                </a:lnTo>
                <a:lnTo>
                  <a:pt x="395020" y="264285"/>
                </a:lnTo>
                <a:lnTo>
                  <a:pt x="396776" y="271805"/>
                </a:lnTo>
                <a:lnTo>
                  <a:pt x="396489" y="279597"/>
                </a:lnTo>
                <a:lnTo>
                  <a:pt x="396681" y="285744"/>
                </a:lnTo>
                <a:lnTo>
                  <a:pt x="375696" y="320425"/>
                </a:lnTo>
                <a:lnTo>
                  <a:pt x="337385" y="331823"/>
                </a:lnTo>
                <a:lnTo>
                  <a:pt x="322375" y="332477"/>
                </a:lnTo>
                <a:lnTo>
                  <a:pt x="294857" y="332477"/>
                </a:lnTo>
                <a:lnTo>
                  <a:pt x="294857" y="372523"/>
                </a:lnTo>
                <a:lnTo>
                  <a:pt x="323919" y="372523"/>
                </a:lnTo>
                <a:lnTo>
                  <a:pt x="332376" y="372677"/>
                </a:lnTo>
                <a:lnTo>
                  <a:pt x="371402" y="379459"/>
                </a:lnTo>
                <a:lnTo>
                  <a:pt x="402262" y="403024"/>
                </a:lnTo>
                <a:lnTo>
                  <a:pt x="408541" y="426081"/>
                </a:lnTo>
                <a:lnTo>
                  <a:pt x="408657" y="429153"/>
                </a:lnTo>
                <a:lnTo>
                  <a:pt x="401540" y="455112"/>
                </a:lnTo>
                <a:lnTo>
                  <a:pt x="253571" y="455112"/>
                </a:lnTo>
                <a:lnTo>
                  <a:pt x="253571" y="503328"/>
                </a:lnTo>
                <a:lnTo>
                  <a:pt x="291401" y="515992"/>
                </a:lnTo>
                <a:lnTo>
                  <a:pt x="325554" y="519881"/>
                </a:lnTo>
                <a:lnTo>
                  <a:pt x="321608" y="519881"/>
                </a:lnTo>
                <a:lnTo>
                  <a:pt x="339241" y="520223"/>
                </a:lnTo>
                <a:lnTo>
                  <a:pt x="675672" y="520223"/>
                </a:lnTo>
                <a:lnTo>
                  <a:pt x="666512" y="538487"/>
                </a:lnTo>
                <a:lnTo>
                  <a:pt x="640820" y="576548"/>
                </a:lnTo>
                <a:lnTo>
                  <a:pt x="610587" y="610917"/>
                </a:lnTo>
                <a:lnTo>
                  <a:pt x="576238" y="641168"/>
                </a:lnTo>
                <a:lnTo>
                  <a:pt x="538200" y="666876"/>
                </a:lnTo>
                <a:lnTo>
                  <a:pt x="496898" y="687614"/>
                </a:lnTo>
                <a:lnTo>
                  <a:pt x="452759" y="702955"/>
                </a:lnTo>
                <a:lnTo>
                  <a:pt x="406207" y="712473"/>
                </a:lnTo>
                <a:lnTo>
                  <a:pt x="357662" y="715742"/>
                </a:lnTo>
                <a:close/>
              </a:path>
              <a:path w="715644" h="716279">
                <a:moveTo>
                  <a:pt x="675672" y="520223"/>
                </a:moveTo>
                <a:lnTo>
                  <a:pt x="339241" y="520223"/>
                </a:lnTo>
                <a:lnTo>
                  <a:pt x="351146" y="519881"/>
                </a:lnTo>
                <a:lnTo>
                  <a:pt x="362989" y="518746"/>
                </a:lnTo>
                <a:lnTo>
                  <a:pt x="374730" y="516823"/>
                </a:lnTo>
                <a:lnTo>
                  <a:pt x="386852" y="513995"/>
                </a:lnTo>
                <a:lnTo>
                  <a:pt x="386724" y="513995"/>
                </a:lnTo>
                <a:lnTo>
                  <a:pt x="396696" y="510918"/>
                </a:lnTo>
                <a:lnTo>
                  <a:pt x="433462" y="489951"/>
                </a:lnTo>
                <a:lnTo>
                  <a:pt x="456753" y="457110"/>
                </a:lnTo>
                <a:lnTo>
                  <a:pt x="462194" y="426081"/>
                </a:lnTo>
                <a:lnTo>
                  <a:pt x="461833" y="418517"/>
                </a:lnTo>
                <a:lnTo>
                  <a:pt x="443191" y="378793"/>
                </a:lnTo>
                <a:lnTo>
                  <a:pt x="405247" y="355180"/>
                </a:lnTo>
                <a:lnTo>
                  <a:pt x="382749" y="350333"/>
                </a:lnTo>
                <a:lnTo>
                  <a:pt x="396553" y="346497"/>
                </a:lnTo>
                <a:lnTo>
                  <a:pt x="432002" y="323120"/>
                </a:lnTo>
                <a:lnTo>
                  <a:pt x="449205" y="285744"/>
                </a:lnTo>
                <a:lnTo>
                  <a:pt x="449971" y="271805"/>
                </a:lnTo>
                <a:lnTo>
                  <a:pt x="449652" y="264285"/>
                </a:lnTo>
                <a:lnTo>
                  <a:pt x="431258" y="224492"/>
                </a:lnTo>
                <a:lnTo>
                  <a:pt x="394096" y="202425"/>
                </a:lnTo>
                <a:lnTo>
                  <a:pt x="366126" y="196551"/>
                </a:lnTo>
                <a:lnTo>
                  <a:pt x="365930" y="196551"/>
                </a:lnTo>
                <a:lnTo>
                  <a:pt x="356423" y="195714"/>
                </a:lnTo>
                <a:lnTo>
                  <a:pt x="355660" y="195714"/>
                </a:lnTo>
                <a:lnTo>
                  <a:pt x="347114" y="195472"/>
                </a:lnTo>
                <a:lnTo>
                  <a:pt x="675712" y="195472"/>
                </a:lnTo>
                <a:lnTo>
                  <a:pt x="687281" y="218561"/>
                </a:lnTo>
                <a:lnTo>
                  <a:pt x="702600" y="262724"/>
                </a:lnTo>
                <a:lnTo>
                  <a:pt x="712097" y="309300"/>
                </a:lnTo>
                <a:lnTo>
                  <a:pt x="715341" y="357861"/>
                </a:lnTo>
                <a:lnTo>
                  <a:pt x="712077" y="406423"/>
                </a:lnTo>
                <a:lnTo>
                  <a:pt x="702566" y="452999"/>
                </a:lnTo>
                <a:lnTo>
                  <a:pt x="687236" y="497162"/>
                </a:lnTo>
                <a:lnTo>
                  <a:pt x="675672" y="520223"/>
                </a:lnTo>
                <a:close/>
              </a:path>
              <a:path w="715644" h="716279">
                <a:moveTo>
                  <a:pt x="391595" y="258010"/>
                </a:moveTo>
                <a:lnTo>
                  <a:pt x="266982" y="258010"/>
                </a:lnTo>
                <a:lnTo>
                  <a:pt x="275663" y="252662"/>
                </a:lnTo>
                <a:lnTo>
                  <a:pt x="313414" y="238728"/>
                </a:lnTo>
                <a:lnTo>
                  <a:pt x="342660" y="235471"/>
                </a:lnTo>
                <a:lnTo>
                  <a:pt x="348481" y="235471"/>
                </a:lnTo>
                <a:lnTo>
                  <a:pt x="388117" y="252036"/>
                </a:lnTo>
                <a:lnTo>
                  <a:pt x="391595" y="258010"/>
                </a:lnTo>
                <a:close/>
              </a:path>
              <a:path w="715644" h="716279">
                <a:moveTo>
                  <a:pt x="348263" y="480403"/>
                </a:moveTo>
                <a:lnTo>
                  <a:pt x="339283" y="480403"/>
                </a:lnTo>
                <a:lnTo>
                  <a:pt x="329220" y="480029"/>
                </a:lnTo>
                <a:lnTo>
                  <a:pt x="284044" y="470833"/>
                </a:lnTo>
                <a:lnTo>
                  <a:pt x="253571" y="455112"/>
                </a:lnTo>
                <a:lnTo>
                  <a:pt x="401540" y="455112"/>
                </a:lnTo>
                <a:lnTo>
                  <a:pt x="363011" y="478264"/>
                </a:lnTo>
                <a:lnTo>
                  <a:pt x="355693" y="479668"/>
                </a:lnTo>
                <a:lnTo>
                  <a:pt x="348263" y="480403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123</a:t>
            </a:fld>
            <a:endParaRPr spc="-25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Appeal</a:t>
            </a:r>
            <a:r>
              <a:rPr sz="4400" spc="-120" dirty="0"/>
              <a:t> </a:t>
            </a:r>
            <a:r>
              <a:rPr sz="4400" spc="155" dirty="0"/>
              <a:t>Decision</a:t>
            </a:r>
            <a:r>
              <a:rPr sz="4400" spc="-145" dirty="0"/>
              <a:t> </a:t>
            </a:r>
            <a:r>
              <a:rPr sz="4400" spc="80" dirty="0"/>
              <a:t>Maker</a:t>
            </a:r>
            <a:r>
              <a:rPr sz="4400" spc="-105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150" dirty="0"/>
              <a:t>Outcomes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098280" cy="38049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200" b="1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200" b="1" spc="40" dirty="0">
                <a:solidFill>
                  <a:srgbClr val="00246C"/>
                </a:solidFill>
                <a:latin typeface="Calibri"/>
                <a:cs typeface="Calibri"/>
              </a:rPr>
              <a:t>maker</a:t>
            </a:r>
            <a:endParaRPr sz="2200">
              <a:latin typeface="Calibri"/>
              <a:cs typeface="Calibri"/>
            </a:endParaRPr>
          </a:p>
          <a:p>
            <a:pPr marL="466725" indent="-3429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6725" algn="l"/>
              </a:tabLst>
            </a:pP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 written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200">
              <a:latin typeface="Calibri"/>
              <a:cs typeface="Calibri"/>
            </a:endParaRPr>
          </a:p>
          <a:p>
            <a:pPr marL="466725" indent="-3429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672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200">
              <a:latin typeface="Calibri"/>
              <a:cs typeface="Calibri"/>
            </a:endParaRPr>
          </a:p>
          <a:p>
            <a:pPr marL="923925" lvl="1" indent="-342900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923925" algn="l"/>
              </a:tabLst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Upholding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any)</a:t>
            </a:r>
            <a:endParaRPr sz="2200">
              <a:latin typeface="Calibri"/>
              <a:cs typeface="Calibri"/>
            </a:endParaRPr>
          </a:p>
          <a:p>
            <a:pPr marL="923925" marR="5080" lvl="1" indent="-34353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923925" algn="l"/>
              </a:tabLst>
            </a:pP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Remanding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65" dirty="0">
                <a:solidFill>
                  <a:srgbClr val="00246C"/>
                </a:solidFill>
                <a:latin typeface="Calibri"/>
                <a:cs typeface="Calibri"/>
              </a:rPr>
              <a:t>DM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reconsideration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further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923925" lvl="1" indent="-3435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923925" algn="l"/>
              </a:tabLst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Modifying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any)</a:t>
            </a:r>
            <a:endParaRPr sz="2200">
              <a:latin typeface="Calibri"/>
              <a:cs typeface="Calibri"/>
            </a:endParaRPr>
          </a:p>
          <a:p>
            <a:pPr marL="923925" lvl="1" indent="-34353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923925" algn="l"/>
              </a:tabLst>
            </a:pP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Overturning</a:t>
            </a:r>
            <a:r>
              <a:rPr sz="22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(not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recommended)</a:t>
            </a:r>
            <a:endParaRPr sz="2200">
              <a:latin typeface="Calibri"/>
              <a:cs typeface="Calibri"/>
            </a:endParaRPr>
          </a:p>
          <a:p>
            <a:pPr marL="466725" indent="-3429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6672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another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30772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50" dirty="0"/>
              <a:t>Questions?</a:t>
            </a:r>
            <a:endParaRPr sz="48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635" cy="6858000"/>
            <a:chOff x="0" y="0"/>
            <a:chExt cx="121926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731533"/>
              <a:ext cx="12192000" cy="127000"/>
            </a:xfrm>
            <a:custGeom>
              <a:avLst/>
              <a:gdLst/>
              <a:ahLst/>
              <a:cxnLst/>
              <a:rect l="l" t="t" r="r" b="b"/>
              <a:pathLst>
                <a:path w="12192000" h="127000">
                  <a:moveTo>
                    <a:pt x="12192000" y="0"/>
                  </a:moveTo>
                  <a:lnTo>
                    <a:pt x="0" y="0"/>
                  </a:lnTo>
                  <a:lnTo>
                    <a:pt x="0" y="126466"/>
                  </a:lnTo>
                  <a:lnTo>
                    <a:pt x="12192000" y="12646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125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65" dirty="0"/>
              <a:t>Stay</a:t>
            </a:r>
            <a:r>
              <a:rPr sz="4400" spc="-110" dirty="0"/>
              <a:t> </a:t>
            </a:r>
            <a:r>
              <a:rPr sz="4400" spc="170" dirty="0"/>
              <a:t>Connected</a:t>
            </a:r>
            <a:r>
              <a:rPr sz="4400" spc="-155" dirty="0"/>
              <a:t> </a:t>
            </a:r>
            <a:r>
              <a:rPr sz="4400" spc="160" dirty="0"/>
              <a:t>to</a:t>
            </a:r>
            <a:r>
              <a:rPr sz="4400" spc="-120" dirty="0"/>
              <a:t> </a:t>
            </a:r>
            <a:r>
              <a:rPr sz="4400" spc="130" dirty="0"/>
              <a:t>ATIXA’s</a:t>
            </a:r>
            <a:r>
              <a:rPr sz="4400" spc="-95" dirty="0"/>
              <a:t> </a:t>
            </a:r>
            <a:r>
              <a:rPr sz="4400" spc="195" dirty="0"/>
              <a:t>Community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916939" y="1686433"/>
            <a:ext cx="9357360" cy="435991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Exchange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ideas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ATIXA</a:t>
            </a:r>
            <a:r>
              <a:rPr sz="2400" b="1" u="sng" spc="3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2"/>
              </a:rPr>
              <a:t>Listserv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Build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skills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3"/>
              </a:rPr>
              <a:t>20-Minutes-</a:t>
            </a:r>
            <a:r>
              <a:rPr sz="2400" b="1" u="sng" spc="12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3"/>
              </a:rPr>
              <a:t>to…Trained</a:t>
            </a:r>
            <a:r>
              <a:rPr sz="2400" b="1" u="none" spc="30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videos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Get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practical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guidance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Time</a:t>
            </a:r>
            <a:r>
              <a:rPr sz="2400" b="1" u="sng" spc="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400" b="1" u="sng" spc="5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with</a:t>
            </a:r>
            <a:r>
              <a:rPr sz="2400" b="1" u="sng" spc="4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400" b="1" u="sng" spc="-2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4"/>
              </a:rPr>
              <a:t>IX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Streamline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work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8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5"/>
              </a:rPr>
              <a:t>TIXKit</a:t>
            </a:r>
            <a:r>
              <a:rPr sz="2400" b="1" u="none" spc="-5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templates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Schedule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8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Training</a:t>
            </a:r>
            <a:r>
              <a:rPr sz="2400" b="1" u="sng" spc="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6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and</a:t>
            </a:r>
            <a:r>
              <a:rPr sz="2400" b="1" u="sng" spc="1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6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Certification</a:t>
            </a:r>
            <a:r>
              <a:rPr sz="2400" b="1" u="sng" spc="-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b="1" u="sng" spc="5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6"/>
              </a:rPr>
              <a:t>course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network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Mentor</a:t>
            </a:r>
            <a:r>
              <a:rPr sz="2400" b="1" u="sng" spc="-2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7"/>
              </a:rPr>
              <a:t>Matc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</a:rPr>
              <a:t>h</a:t>
            </a:r>
            <a:r>
              <a:rPr sz="2400" b="1" u="sng" spc="-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</a:rPr>
              <a:t> </a:t>
            </a:r>
            <a:r>
              <a:rPr sz="2400" u="none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u="none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Community</a:t>
            </a:r>
            <a:r>
              <a:rPr sz="2400" b="1" u="sng" spc="-5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2400" b="1" u="sng" spc="5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8"/>
              </a:rPr>
              <a:t>Connections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Explore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Thought</a:t>
            </a:r>
            <a:r>
              <a:rPr sz="2400" b="1" u="sng" spc="-4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9"/>
              </a:rPr>
              <a:t>Leadership</a:t>
            </a:r>
            <a:r>
              <a:rPr sz="2400" b="1" u="none" spc="-50" dirty="0">
                <a:solidFill>
                  <a:srgbClr val="005CDB"/>
                </a:solidFill>
                <a:latin typeface="Calibri"/>
                <a:cs typeface="Calibri"/>
              </a:rPr>
              <a:t> </a:t>
            </a:r>
            <a:r>
              <a:rPr sz="2400" u="none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u="none" spc="-30" dirty="0">
                <a:solidFill>
                  <a:srgbClr val="00246C"/>
                </a:solidFill>
                <a:latin typeface="Calibri"/>
                <a:cs typeface="Calibri"/>
              </a:rPr>
              <a:t> ATIXA</a:t>
            </a:r>
            <a:r>
              <a:rPr sz="2400" u="none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u="none" spc="-10" dirty="0">
                <a:solidFill>
                  <a:srgbClr val="00246C"/>
                </a:solidFill>
                <a:latin typeface="Calibri"/>
                <a:cs typeface="Calibri"/>
              </a:rPr>
              <a:t>experts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ATIXA’s</a:t>
            </a:r>
            <a:r>
              <a:rPr sz="2400" b="1" u="sng" spc="-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“More</a:t>
            </a:r>
            <a:r>
              <a:rPr sz="2400" b="1" u="sng" spc="1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9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Likely</a:t>
            </a:r>
            <a:r>
              <a:rPr sz="2400" b="1" u="sng" spc="-2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7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Than</a:t>
            </a:r>
            <a:r>
              <a:rPr sz="2400" b="1" u="sng" spc="1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6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Not”</a:t>
            </a:r>
            <a:r>
              <a:rPr sz="2400" b="1" u="sng" spc="-5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2400" b="1" u="sng" spc="7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0"/>
              </a:rPr>
              <a:t>Podcast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Refer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Members.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Earn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u="sng" spc="40" dirty="0">
                <a:solidFill>
                  <a:srgbClr val="005CDB"/>
                </a:solidFill>
                <a:uFill>
                  <a:solidFill>
                    <a:srgbClr val="005CDB"/>
                  </a:solidFill>
                </a:uFill>
                <a:latin typeface="Calibri"/>
                <a:cs typeface="Calibri"/>
                <a:hlinkClick r:id="rId11"/>
              </a:rPr>
              <a:t>Rewards</a:t>
            </a:r>
            <a:r>
              <a:rPr sz="2400" u="none" spc="40" dirty="0">
                <a:solidFill>
                  <a:srgbClr val="00246C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126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3556" rIns="0" bIns="0" rtlCol="0">
            <a:spAutoFit/>
          </a:bodyPr>
          <a:lstStyle/>
          <a:p>
            <a:pPr marL="2367915">
              <a:lnSpc>
                <a:spcPct val="100000"/>
              </a:lnSpc>
              <a:spcBef>
                <a:spcPts val="100"/>
              </a:spcBef>
            </a:pPr>
            <a:r>
              <a:rPr dirty="0"/>
              <a:t>ATIXA</a:t>
            </a:r>
            <a:r>
              <a:rPr spc="-45" dirty="0"/>
              <a:t> </a:t>
            </a:r>
            <a:r>
              <a:rPr spc="45" dirty="0"/>
              <a:t>Artificial</a:t>
            </a:r>
            <a:r>
              <a:rPr spc="-20" dirty="0"/>
              <a:t> </a:t>
            </a:r>
            <a:r>
              <a:rPr spc="60" dirty="0"/>
              <a:t>Intelligence</a:t>
            </a:r>
            <a:r>
              <a:rPr spc="-20" dirty="0"/>
              <a:t> </a:t>
            </a:r>
            <a:r>
              <a:rPr dirty="0"/>
              <a:t>(AI)</a:t>
            </a:r>
            <a:r>
              <a:rPr spc="-40" dirty="0"/>
              <a:t> </a:t>
            </a:r>
            <a:r>
              <a:rPr spc="50" dirty="0"/>
              <a:t>Disclaimer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95796" y="1587881"/>
            <a:ext cx="10847705" cy="2922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governed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limited,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non-transferable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bars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modification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certain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dissemination.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adapt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without ATIXA’s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explicit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consent.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prohibited from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uploading,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entering,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transmitting,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otherwise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disclosing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tool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platform,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generative</a:t>
            </a:r>
            <a:r>
              <a:rPr sz="2000" spc="5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systems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(e.g.,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ChatGPT,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Copilot,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Gemini,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similar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technologies).</a:t>
            </a:r>
            <a:endParaRPr sz="2000">
              <a:latin typeface="Calibri"/>
              <a:cs typeface="Calibri"/>
            </a:endParaRPr>
          </a:p>
          <a:p>
            <a:pPr marL="12700" marR="7874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from any version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explicitly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authorized,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non-licensee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post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publicly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disclose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them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AI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tool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platform,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ATIXA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content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immediately,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copyright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enforcement.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commercial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ATIXA.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127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01350" y="0"/>
            <a:ext cx="1391285" cy="1390650"/>
            <a:chOff x="10801350" y="0"/>
            <a:chExt cx="1391285" cy="1390650"/>
          </a:xfrm>
        </p:grpSpPr>
        <p:sp>
          <p:nvSpPr>
            <p:cNvPr id="3" name="object 3"/>
            <p:cNvSpPr/>
            <p:nvPr/>
          </p:nvSpPr>
          <p:spPr>
            <a:xfrm>
              <a:off x="11496675" y="0"/>
              <a:ext cx="695960" cy="695325"/>
            </a:xfrm>
            <a:custGeom>
              <a:avLst/>
              <a:gdLst/>
              <a:ahLst/>
              <a:cxnLst/>
              <a:rect l="l" t="t" r="r" b="b"/>
              <a:pathLst>
                <a:path w="695959" h="695325">
                  <a:moveTo>
                    <a:pt x="695337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37" y="695325"/>
                  </a:lnTo>
                  <a:lnTo>
                    <a:pt x="695337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801350" y="0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96675" y="695325"/>
              <a:ext cx="695325" cy="695325"/>
            </a:xfrm>
            <a:custGeom>
              <a:avLst/>
              <a:gdLst/>
              <a:ahLst/>
              <a:cxnLst/>
              <a:rect l="l" t="t" r="r" b="b"/>
              <a:pathLst>
                <a:path w="695325" h="695325">
                  <a:moveTo>
                    <a:pt x="695325" y="0"/>
                  </a:moveTo>
                  <a:lnTo>
                    <a:pt x="0" y="0"/>
                  </a:lnTo>
                  <a:lnTo>
                    <a:pt x="0" y="695325"/>
                  </a:lnTo>
                  <a:lnTo>
                    <a:pt x="695325" y="69532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21462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6537"/>
                </a:lnTo>
                <a:lnTo>
                  <a:pt x="12192000" y="136537"/>
                </a:lnTo>
                <a:lnTo>
                  <a:pt x="1219200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6554" y="789654"/>
            <a:ext cx="10340340" cy="488188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194050" marR="2672080" indent="-497205">
              <a:lnSpc>
                <a:spcPts val="1510"/>
              </a:lnSpc>
              <a:spcBef>
                <a:spcPts val="295"/>
              </a:spcBef>
            </a:pP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b="1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b="1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b="1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b="1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b="1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b="1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COVERED</a:t>
            </a:r>
            <a:r>
              <a:rPr sz="1400" b="1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1400" b="1" spc="6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FOLLOWING</a:t>
            </a:r>
            <a:r>
              <a:rPr sz="14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1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7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46C"/>
                </a:solidFill>
                <a:latin typeface="Calibri"/>
                <a:cs typeface="Calibri"/>
              </a:rPr>
              <a:t>COPYRIGHT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400">
              <a:latin typeface="Calibri"/>
              <a:cs typeface="Calibri"/>
            </a:endParaRPr>
          </a:p>
          <a:p>
            <a:pPr marL="12700" marR="17780" indent="-635">
              <a:lnSpc>
                <a:spcPct val="107100"/>
              </a:lnSpc>
            </a:pP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purchasing,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receiving,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using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agree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accept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become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copyrighted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ATIXA-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owned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accepts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terms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conditions of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agrees to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abide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provisions.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No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provided,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reserved.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proprietary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licensed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only,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use.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1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permits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personally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internally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licensee’s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organization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only.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400">
              <a:latin typeface="Calibri"/>
              <a:cs typeface="Calibri"/>
            </a:endParaRPr>
          </a:p>
          <a:p>
            <a:pPr marL="12700" marR="203200">
              <a:lnSpc>
                <a:spcPct val="107100"/>
              </a:lnSpc>
              <a:spcBef>
                <a:spcPts val="5"/>
              </a:spcBef>
            </a:pP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personnel,</a:t>
            </a:r>
            <a:r>
              <a:rPr sz="1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106.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lawfully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obtained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registering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training.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400">
              <a:latin typeface="Calibri"/>
              <a:cs typeface="Calibri"/>
            </a:endParaRPr>
          </a:p>
          <a:p>
            <a:pPr marL="12700" marR="102870">
              <a:lnSpc>
                <a:spcPct val="107100"/>
              </a:lnSpc>
            </a:pP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14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spc="5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1400" b="1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106.45(b)(10)</a:t>
            </a:r>
            <a:r>
              <a:rPr sz="1400" b="1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(2020</a:t>
            </a:r>
            <a:r>
              <a:rPr sz="14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46C"/>
                </a:solidFill>
                <a:latin typeface="Calibri"/>
                <a:cs typeface="Calibri"/>
              </a:rPr>
              <a:t>Regulations)</a:t>
            </a:r>
            <a:r>
              <a:rPr sz="14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requires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1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publicly</a:t>
            </a:r>
            <a:r>
              <a:rPr sz="1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posted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Recipient’s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website.</a:t>
            </a:r>
            <a:r>
              <a:rPr sz="1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Licensees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subject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2020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download and post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PDF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version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 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completed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1400" spc="5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organizational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comply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regulations.</a:t>
            </a:r>
            <a:r>
              <a:rPr sz="1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their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link,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links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page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only,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posted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licensee’s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permitting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 materials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review/inspection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only.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6900"/>
              </a:lnSpc>
            </a:pP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authorized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or adapt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ATIXA’s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explicit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permission.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1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this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license</a:t>
            </a:r>
            <a:r>
              <a:rPr sz="1400" spc="500" dirty="0">
                <a:solidFill>
                  <a:srgbClr val="00246C"/>
                </a:solidFill>
                <a:latin typeface="Calibri"/>
                <a:cs typeface="Calibri"/>
              </a:rPr>
              <a:t> 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 version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non-licensee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post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website,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send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letter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instructing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licensee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immediately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remove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content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public</a:t>
            </a:r>
            <a:r>
              <a:rPr sz="1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1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upon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penalty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of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copyright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violation.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These</a:t>
            </a:r>
            <a:r>
              <a:rPr sz="1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materials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may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1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1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1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commercial</a:t>
            </a:r>
            <a:r>
              <a:rPr sz="1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1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except</a:t>
            </a:r>
            <a:r>
              <a:rPr sz="1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1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246C"/>
                </a:solidFill>
                <a:latin typeface="Calibri"/>
                <a:cs typeface="Calibri"/>
              </a:rPr>
              <a:t>ATIXA.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128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9EB045-0E8E-8C40-13A6-5A039F511F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6938" y="-369332"/>
            <a:ext cx="10358122" cy="36933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ATIXA Copyright Page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20904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65" dirty="0"/>
              <a:t>Consent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502156"/>
            <a:ext cx="10196830" cy="459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641985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defined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Regulations,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 institutions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required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(some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prescribe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state)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246C"/>
                </a:solidFill>
                <a:latin typeface="Calibri"/>
                <a:cs typeface="Calibri"/>
              </a:rPr>
              <a:t>Model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Definition: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Informed,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knowing,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voluntary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(freely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given)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Active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(not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passive)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Creates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mutually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understandable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regarding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conditions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means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nothing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means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no;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Silence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passivity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equal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000">
              <a:latin typeface="Calibri"/>
              <a:cs typeface="Calibri"/>
            </a:endParaRPr>
          </a:p>
          <a:p>
            <a:pPr marL="697865" marR="30099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valid,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given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immediately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contemporaneously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 intimate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698500" marR="32194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withdrawn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so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long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clearly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communicated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verbally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verbally</a:t>
            </a:r>
            <a:endParaRPr sz="20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 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necessarily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imply consent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forms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99726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40" dirty="0">
                <a:solidFill>
                  <a:srgbClr val="FFFFFF"/>
                </a:solidFill>
              </a:rPr>
              <a:t>Civil</a:t>
            </a:r>
            <a:r>
              <a:rPr sz="4800" spc="-114" dirty="0">
                <a:solidFill>
                  <a:srgbClr val="FFFFFF"/>
                </a:solidFill>
              </a:rPr>
              <a:t> </a:t>
            </a:r>
            <a:r>
              <a:rPr sz="4800" spc="250" dirty="0">
                <a:solidFill>
                  <a:srgbClr val="FFFFFF"/>
                </a:solidFill>
              </a:rPr>
              <a:t>Rights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220" dirty="0">
                <a:solidFill>
                  <a:srgbClr val="FFFFFF"/>
                </a:solidFill>
              </a:rPr>
              <a:t>Investigations</a:t>
            </a:r>
            <a:r>
              <a:rPr sz="4800" spc="-8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Overview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483012"/>
            <a:ext cx="5853430" cy="130048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229" dirty="0"/>
              <a:t>Civil</a:t>
            </a:r>
            <a:r>
              <a:rPr sz="4400" spc="-160" dirty="0"/>
              <a:t> </a:t>
            </a:r>
            <a:r>
              <a:rPr sz="4400" spc="229" dirty="0"/>
              <a:t>Rights </a:t>
            </a: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85" dirty="0"/>
              <a:t>Elements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2901981"/>
            <a:ext cx="4797425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Investigations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focus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gathering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all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available,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241300" marR="55244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gathering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evidence—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25068" y="3295363"/>
            <a:ext cx="1784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Independent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90856" y="602759"/>
            <a:ext cx="1074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Prompt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17249" y="1737835"/>
            <a:ext cx="567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Fair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9514" y="3132599"/>
            <a:ext cx="1364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Thorough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46993" y="4651723"/>
            <a:ext cx="2131695" cy="153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Reliable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400">
              <a:latin typeface="Calibri"/>
              <a:cs typeface="Calibri"/>
            </a:endParaRPr>
          </a:p>
          <a:p>
            <a:pPr marL="825500">
              <a:lnSpc>
                <a:spcPct val="100000"/>
              </a:lnSpc>
            </a:pPr>
            <a:r>
              <a:rPr sz="2400" b="1" spc="100" dirty="0">
                <a:solidFill>
                  <a:srgbClr val="00246C"/>
                </a:solidFill>
                <a:latin typeface="Calibri"/>
                <a:cs typeface="Calibri"/>
              </a:rPr>
              <a:t>Impartial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32463" y="402879"/>
            <a:ext cx="3460750" cy="6182360"/>
            <a:chOff x="7932463" y="402879"/>
            <a:chExt cx="3460750" cy="6182360"/>
          </a:xfrm>
        </p:grpSpPr>
        <p:sp>
          <p:nvSpPr>
            <p:cNvPr id="10" name="object 10"/>
            <p:cNvSpPr/>
            <p:nvPr/>
          </p:nvSpPr>
          <p:spPr>
            <a:xfrm>
              <a:off x="8277678" y="557777"/>
              <a:ext cx="2952115" cy="5886450"/>
            </a:xfrm>
            <a:custGeom>
              <a:avLst/>
              <a:gdLst/>
              <a:ahLst/>
              <a:cxnLst/>
              <a:rect l="l" t="t" r="r" b="b"/>
              <a:pathLst>
                <a:path w="2952115" h="5886450">
                  <a:moveTo>
                    <a:pt x="2943110" y="0"/>
                  </a:moveTo>
                  <a:lnTo>
                    <a:pt x="2894921" y="386"/>
                  </a:lnTo>
                  <a:lnTo>
                    <a:pt x="2846920" y="1542"/>
                  </a:lnTo>
                  <a:lnTo>
                    <a:pt x="2799111" y="3461"/>
                  </a:lnTo>
                  <a:lnTo>
                    <a:pt x="2751500" y="6137"/>
                  </a:lnTo>
                  <a:lnTo>
                    <a:pt x="2704094" y="9565"/>
                  </a:lnTo>
                  <a:lnTo>
                    <a:pt x="2656899" y="13738"/>
                  </a:lnTo>
                  <a:lnTo>
                    <a:pt x="2609920" y="18651"/>
                  </a:lnTo>
                  <a:lnTo>
                    <a:pt x="2563163" y="24299"/>
                  </a:lnTo>
                  <a:lnTo>
                    <a:pt x="2516634" y="30674"/>
                  </a:lnTo>
                  <a:lnTo>
                    <a:pt x="2470339" y="37771"/>
                  </a:lnTo>
                  <a:lnTo>
                    <a:pt x="2424284" y="45584"/>
                  </a:lnTo>
                  <a:lnTo>
                    <a:pt x="2378474" y="54108"/>
                  </a:lnTo>
                  <a:lnTo>
                    <a:pt x="2332916" y="63336"/>
                  </a:lnTo>
                  <a:lnTo>
                    <a:pt x="2287616" y="73262"/>
                  </a:lnTo>
                  <a:lnTo>
                    <a:pt x="2242579" y="83882"/>
                  </a:lnTo>
                  <a:lnTo>
                    <a:pt x="2197811" y="95188"/>
                  </a:lnTo>
                  <a:lnTo>
                    <a:pt x="2153319" y="107175"/>
                  </a:lnTo>
                  <a:lnTo>
                    <a:pt x="2109107" y="119837"/>
                  </a:lnTo>
                  <a:lnTo>
                    <a:pt x="2065182" y="133169"/>
                  </a:lnTo>
                  <a:lnTo>
                    <a:pt x="2021550" y="147163"/>
                  </a:lnTo>
                  <a:lnTo>
                    <a:pt x="1978217" y="161815"/>
                  </a:lnTo>
                  <a:lnTo>
                    <a:pt x="1935188" y="177119"/>
                  </a:lnTo>
                  <a:lnTo>
                    <a:pt x="1892470" y="193068"/>
                  </a:lnTo>
                  <a:lnTo>
                    <a:pt x="1850068" y="209657"/>
                  </a:lnTo>
                  <a:lnTo>
                    <a:pt x="1807988" y="226880"/>
                  </a:lnTo>
                  <a:lnTo>
                    <a:pt x="1766236" y="244731"/>
                  </a:lnTo>
                  <a:lnTo>
                    <a:pt x="1724818" y="263203"/>
                  </a:lnTo>
                  <a:lnTo>
                    <a:pt x="1683740" y="282293"/>
                  </a:lnTo>
                  <a:lnTo>
                    <a:pt x="1643007" y="301992"/>
                  </a:lnTo>
                  <a:lnTo>
                    <a:pt x="1602626" y="322296"/>
                  </a:lnTo>
                  <a:lnTo>
                    <a:pt x="1562603" y="343199"/>
                  </a:lnTo>
                  <a:lnTo>
                    <a:pt x="1522943" y="364694"/>
                  </a:lnTo>
                  <a:lnTo>
                    <a:pt x="1483652" y="386776"/>
                  </a:lnTo>
                  <a:lnTo>
                    <a:pt x="1444736" y="409439"/>
                  </a:lnTo>
                  <a:lnTo>
                    <a:pt x="1406201" y="432677"/>
                  </a:lnTo>
                  <a:lnTo>
                    <a:pt x="1368053" y="456484"/>
                  </a:lnTo>
                  <a:lnTo>
                    <a:pt x="1330298" y="480855"/>
                  </a:lnTo>
                  <a:lnTo>
                    <a:pt x="1292942" y="505783"/>
                  </a:lnTo>
                  <a:lnTo>
                    <a:pt x="1255989" y="531262"/>
                  </a:lnTo>
                  <a:lnTo>
                    <a:pt x="1219448" y="557288"/>
                  </a:lnTo>
                  <a:lnTo>
                    <a:pt x="1183322" y="583853"/>
                  </a:lnTo>
                  <a:lnTo>
                    <a:pt x="1147619" y="610952"/>
                  </a:lnTo>
                  <a:lnTo>
                    <a:pt x="1112344" y="638578"/>
                  </a:lnTo>
                  <a:lnTo>
                    <a:pt x="1077503" y="666727"/>
                  </a:lnTo>
                  <a:lnTo>
                    <a:pt x="1043101" y="695393"/>
                  </a:lnTo>
                  <a:lnTo>
                    <a:pt x="1009145" y="724568"/>
                  </a:lnTo>
                  <a:lnTo>
                    <a:pt x="975641" y="754248"/>
                  </a:lnTo>
                  <a:lnTo>
                    <a:pt x="942594" y="784427"/>
                  </a:lnTo>
                  <a:lnTo>
                    <a:pt x="910010" y="815099"/>
                  </a:lnTo>
                  <a:lnTo>
                    <a:pt x="877896" y="846257"/>
                  </a:lnTo>
                  <a:lnTo>
                    <a:pt x="846257" y="877896"/>
                  </a:lnTo>
                  <a:lnTo>
                    <a:pt x="815099" y="910010"/>
                  </a:lnTo>
                  <a:lnTo>
                    <a:pt x="784427" y="942594"/>
                  </a:lnTo>
                  <a:lnTo>
                    <a:pt x="754248" y="975641"/>
                  </a:lnTo>
                  <a:lnTo>
                    <a:pt x="724568" y="1009145"/>
                  </a:lnTo>
                  <a:lnTo>
                    <a:pt x="695393" y="1043101"/>
                  </a:lnTo>
                  <a:lnTo>
                    <a:pt x="666727" y="1077503"/>
                  </a:lnTo>
                  <a:lnTo>
                    <a:pt x="638578" y="1112344"/>
                  </a:lnTo>
                  <a:lnTo>
                    <a:pt x="610952" y="1147619"/>
                  </a:lnTo>
                  <a:lnTo>
                    <a:pt x="583853" y="1183322"/>
                  </a:lnTo>
                  <a:lnTo>
                    <a:pt x="557288" y="1219448"/>
                  </a:lnTo>
                  <a:lnTo>
                    <a:pt x="531262" y="1255989"/>
                  </a:lnTo>
                  <a:lnTo>
                    <a:pt x="505783" y="1292942"/>
                  </a:lnTo>
                  <a:lnTo>
                    <a:pt x="480855" y="1330298"/>
                  </a:lnTo>
                  <a:lnTo>
                    <a:pt x="456484" y="1368053"/>
                  </a:lnTo>
                  <a:lnTo>
                    <a:pt x="432677" y="1406201"/>
                  </a:lnTo>
                  <a:lnTo>
                    <a:pt x="409439" y="1444736"/>
                  </a:lnTo>
                  <a:lnTo>
                    <a:pt x="386776" y="1483652"/>
                  </a:lnTo>
                  <a:lnTo>
                    <a:pt x="364694" y="1522943"/>
                  </a:lnTo>
                  <a:lnTo>
                    <a:pt x="343199" y="1562603"/>
                  </a:lnTo>
                  <a:lnTo>
                    <a:pt x="322296" y="1602626"/>
                  </a:lnTo>
                  <a:lnTo>
                    <a:pt x="301992" y="1643007"/>
                  </a:lnTo>
                  <a:lnTo>
                    <a:pt x="282293" y="1683740"/>
                  </a:lnTo>
                  <a:lnTo>
                    <a:pt x="263203" y="1724818"/>
                  </a:lnTo>
                  <a:lnTo>
                    <a:pt x="244731" y="1766236"/>
                  </a:lnTo>
                  <a:lnTo>
                    <a:pt x="226880" y="1807988"/>
                  </a:lnTo>
                  <a:lnTo>
                    <a:pt x="209657" y="1850068"/>
                  </a:lnTo>
                  <a:lnTo>
                    <a:pt x="193068" y="1892470"/>
                  </a:lnTo>
                  <a:lnTo>
                    <a:pt x="177119" y="1935188"/>
                  </a:lnTo>
                  <a:lnTo>
                    <a:pt x="161815" y="1978217"/>
                  </a:lnTo>
                  <a:lnTo>
                    <a:pt x="147163" y="2021550"/>
                  </a:lnTo>
                  <a:lnTo>
                    <a:pt x="133169" y="2065182"/>
                  </a:lnTo>
                  <a:lnTo>
                    <a:pt x="119837" y="2109107"/>
                  </a:lnTo>
                  <a:lnTo>
                    <a:pt x="107175" y="2153319"/>
                  </a:lnTo>
                  <a:lnTo>
                    <a:pt x="95188" y="2197811"/>
                  </a:lnTo>
                  <a:lnTo>
                    <a:pt x="83882" y="2242579"/>
                  </a:lnTo>
                  <a:lnTo>
                    <a:pt x="73262" y="2287616"/>
                  </a:lnTo>
                  <a:lnTo>
                    <a:pt x="63336" y="2332916"/>
                  </a:lnTo>
                  <a:lnTo>
                    <a:pt x="54108" y="2378474"/>
                  </a:lnTo>
                  <a:lnTo>
                    <a:pt x="45584" y="2424284"/>
                  </a:lnTo>
                  <a:lnTo>
                    <a:pt x="37771" y="2470339"/>
                  </a:lnTo>
                  <a:lnTo>
                    <a:pt x="30674" y="2516634"/>
                  </a:lnTo>
                  <a:lnTo>
                    <a:pt x="24299" y="2563163"/>
                  </a:lnTo>
                  <a:lnTo>
                    <a:pt x="18651" y="2609920"/>
                  </a:lnTo>
                  <a:lnTo>
                    <a:pt x="13738" y="2656899"/>
                  </a:lnTo>
                  <a:lnTo>
                    <a:pt x="9565" y="2704094"/>
                  </a:lnTo>
                  <a:lnTo>
                    <a:pt x="6137" y="2751500"/>
                  </a:lnTo>
                  <a:lnTo>
                    <a:pt x="3461" y="2799111"/>
                  </a:lnTo>
                  <a:lnTo>
                    <a:pt x="1542" y="2846920"/>
                  </a:lnTo>
                  <a:lnTo>
                    <a:pt x="386" y="2894921"/>
                  </a:lnTo>
                  <a:lnTo>
                    <a:pt x="0" y="2943110"/>
                  </a:lnTo>
                  <a:lnTo>
                    <a:pt x="386" y="2991299"/>
                  </a:lnTo>
                  <a:lnTo>
                    <a:pt x="1542" y="3039300"/>
                  </a:lnTo>
                  <a:lnTo>
                    <a:pt x="3461" y="3087109"/>
                  </a:lnTo>
                  <a:lnTo>
                    <a:pt x="6137" y="3134719"/>
                  </a:lnTo>
                  <a:lnTo>
                    <a:pt x="9565" y="3182124"/>
                  </a:lnTo>
                  <a:lnTo>
                    <a:pt x="13738" y="3229320"/>
                  </a:lnTo>
                  <a:lnTo>
                    <a:pt x="18651" y="3276298"/>
                  </a:lnTo>
                  <a:lnTo>
                    <a:pt x="24299" y="3323055"/>
                  </a:lnTo>
                  <a:lnTo>
                    <a:pt x="30674" y="3369584"/>
                  </a:lnTo>
                  <a:lnTo>
                    <a:pt x="37771" y="3415878"/>
                  </a:lnTo>
                  <a:lnTo>
                    <a:pt x="45584" y="3461933"/>
                  </a:lnTo>
                  <a:lnTo>
                    <a:pt x="54108" y="3507742"/>
                  </a:lnTo>
                  <a:lnTo>
                    <a:pt x="63336" y="3553300"/>
                  </a:lnTo>
                  <a:lnTo>
                    <a:pt x="73262" y="3598600"/>
                  </a:lnTo>
                  <a:lnTo>
                    <a:pt x="83882" y="3643636"/>
                  </a:lnTo>
                  <a:lnTo>
                    <a:pt x="95188" y="3688404"/>
                  </a:lnTo>
                  <a:lnTo>
                    <a:pt x="107175" y="3732896"/>
                  </a:lnTo>
                  <a:lnTo>
                    <a:pt x="119837" y="3777108"/>
                  </a:lnTo>
                  <a:lnTo>
                    <a:pt x="133169" y="3821032"/>
                  </a:lnTo>
                  <a:lnTo>
                    <a:pt x="147163" y="3864664"/>
                  </a:lnTo>
                  <a:lnTo>
                    <a:pt x="161815" y="3907997"/>
                  </a:lnTo>
                  <a:lnTo>
                    <a:pt x="177119" y="3951026"/>
                  </a:lnTo>
                  <a:lnTo>
                    <a:pt x="193068" y="3993744"/>
                  </a:lnTo>
                  <a:lnTo>
                    <a:pt x="209657" y="4036146"/>
                  </a:lnTo>
                  <a:lnTo>
                    <a:pt x="226880" y="4078225"/>
                  </a:lnTo>
                  <a:lnTo>
                    <a:pt x="244731" y="4119977"/>
                  </a:lnTo>
                  <a:lnTo>
                    <a:pt x="263203" y="4161395"/>
                  </a:lnTo>
                  <a:lnTo>
                    <a:pt x="282293" y="4202473"/>
                  </a:lnTo>
                  <a:lnTo>
                    <a:pt x="301992" y="4243205"/>
                  </a:lnTo>
                  <a:lnTo>
                    <a:pt x="322296" y="4283586"/>
                  </a:lnTo>
                  <a:lnTo>
                    <a:pt x="343199" y="4323609"/>
                  </a:lnTo>
                  <a:lnTo>
                    <a:pt x="364694" y="4363269"/>
                  </a:lnTo>
                  <a:lnTo>
                    <a:pt x="386776" y="4402560"/>
                  </a:lnTo>
                  <a:lnTo>
                    <a:pt x="409439" y="4441475"/>
                  </a:lnTo>
                  <a:lnTo>
                    <a:pt x="432677" y="4480010"/>
                  </a:lnTo>
                  <a:lnTo>
                    <a:pt x="456484" y="4518158"/>
                  </a:lnTo>
                  <a:lnTo>
                    <a:pt x="480855" y="4555913"/>
                  </a:lnTo>
                  <a:lnTo>
                    <a:pt x="505783" y="4593269"/>
                  </a:lnTo>
                  <a:lnTo>
                    <a:pt x="531262" y="4630221"/>
                  </a:lnTo>
                  <a:lnTo>
                    <a:pt x="557288" y="4666763"/>
                  </a:lnTo>
                  <a:lnTo>
                    <a:pt x="583853" y="4702888"/>
                  </a:lnTo>
                  <a:lnTo>
                    <a:pt x="610952" y="4738591"/>
                  </a:lnTo>
                  <a:lnTo>
                    <a:pt x="638578" y="4773866"/>
                  </a:lnTo>
                  <a:lnTo>
                    <a:pt x="666727" y="4808707"/>
                  </a:lnTo>
                  <a:lnTo>
                    <a:pt x="695393" y="4843109"/>
                  </a:lnTo>
                  <a:lnTo>
                    <a:pt x="724568" y="4877065"/>
                  </a:lnTo>
                  <a:lnTo>
                    <a:pt x="754248" y="4910569"/>
                  </a:lnTo>
                  <a:lnTo>
                    <a:pt x="784427" y="4943616"/>
                  </a:lnTo>
                  <a:lnTo>
                    <a:pt x="815099" y="4976199"/>
                  </a:lnTo>
                  <a:lnTo>
                    <a:pt x="846257" y="5008313"/>
                  </a:lnTo>
                  <a:lnTo>
                    <a:pt x="877896" y="5039952"/>
                  </a:lnTo>
                  <a:lnTo>
                    <a:pt x="910010" y="5071111"/>
                  </a:lnTo>
                  <a:lnTo>
                    <a:pt x="942594" y="5101782"/>
                  </a:lnTo>
                  <a:lnTo>
                    <a:pt x="975641" y="5131961"/>
                  </a:lnTo>
                  <a:lnTo>
                    <a:pt x="1009145" y="5161641"/>
                  </a:lnTo>
                  <a:lnTo>
                    <a:pt x="1043101" y="5190816"/>
                  </a:lnTo>
                  <a:lnTo>
                    <a:pt x="1077503" y="5219481"/>
                  </a:lnTo>
                  <a:lnTo>
                    <a:pt x="1112344" y="5247630"/>
                  </a:lnTo>
                  <a:lnTo>
                    <a:pt x="1147619" y="5275257"/>
                  </a:lnTo>
                  <a:lnTo>
                    <a:pt x="1183322" y="5302356"/>
                  </a:lnTo>
                  <a:lnTo>
                    <a:pt x="1219448" y="5328921"/>
                  </a:lnTo>
                  <a:lnTo>
                    <a:pt x="1255989" y="5354946"/>
                  </a:lnTo>
                  <a:lnTo>
                    <a:pt x="1292942" y="5380425"/>
                  </a:lnTo>
                  <a:lnTo>
                    <a:pt x="1330298" y="5405353"/>
                  </a:lnTo>
                  <a:lnTo>
                    <a:pt x="1368053" y="5429724"/>
                  </a:lnTo>
                  <a:lnTo>
                    <a:pt x="1406201" y="5453531"/>
                  </a:lnTo>
                  <a:lnTo>
                    <a:pt x="1444736" y="5476769"/>
                  </a:lnTo>
                  <a:lnTo>
                    <a:pt x="1483652" y="5499432"/>
                  </a:lnTo>
                  <a:lnTo>
                    <a:pt x="1522943" y="5521514"/>
                  </a:lnTo>
                  <a:lnTo>
                    <a:pt x="1562603" y="5543009"/>
                  </a:lnTo>
                  <a:lnTo>
                    <a:pt x="1602626" y="5563912"/>
                  </a:lnTo>
                  <a:lnTo>
                    <a:pt x="1643007" y="5584216"/>
                  </a:lnTo>
                  <a:lnTo>
                    <a:pt x="1683740" y="5603915"/>
                  </a:lnTo>
                  <a:lnTo>
                    <a:pt x="1724818" y="5623005"/>
                  </a:lnTo>
                  <a:lnTo>
                    <a:pt x="1766236" y="5641477"/>
                  </a:lnTo>
                  <a:lnTo>
                    <a:pt x="1807988" y="5659328"/>
                  </a:lnTo>
                  <a:lnTo>
                    <a:pt x="1850068" y="5676551"/>
                  </a:lnTo>
                  <a:lnTo>
                    <a:pt x="1892470" y="5693140"/>
                  </a:lnTo>
                  <a:lnTo>
                    <a:pt x="1935188" y="5709089"/>
                  </a:lnTo>
                  <a:lnTo>
                    <a:pt x="1978217" y="5724393"/>
                  </a:lnTo>
                  <a:lnTo>
                    <a:pt x="2021550" y="5739045"/>
                  </a:lnTo>
                  <a:lnTo>
                    <a:pt x="2065182" y="5753039"/>
                  </a:lnTo>
                  <a:lnTo>
                    <a:pt x="2109107" y="5766370"/>
                  </a:lnTo>
                  <a:lnTo>
                    <a:pt x="2153319" y="5779033"/>
                  </a:lnTo>
                  <a:lnTo>
                    <a:pt x="2197811" y="5791020"/>
                  </a:lnTo>
                  <a:lnTo>
                    <a:pt x="2242579" y="5802326"/>
                  </a:lnTo>
                  <a:lnTo>
                    <a:pt x="2287616" y="5812945"/>
                  </a:lnTo>
                  <a:lnTo>
                    <a:pt x="2332916" y="5822872"/>
                  </a:lnTo>
                  <a:lnTo>
                    <a:pt x="2378474" y="5832100"/>
                  </a:lnTo>
                  <a:lnTo>
                    <a:pt x="2424284" y="5840624"/>
                  </a:lnTo>
                  <a:lnTo>
                    <a:pt x="2470339" y="5848437"/>
                  </a:lnTo>
                  <a:lnTo>
                    <a:pt x="2516634" y="5855534"/>
                  </a:lnTo>
                  <a:lnTo>
                    <a:pt x="2563163" y="5861909"/>
                  </a:lnTo>
                  <a:lnTo>
                    <a:pt x="2609920" y="5867556"/>
                  </a:lnTo>
                  <a:lnTo>
                    <a:pt x="2656899" y="5872469"/>
                  </a:lnTo>
                  <a:lnTo>
                    <a:pt x="2704094" y="5876643"/>
                  </a:lnTo>
                  <a:lnTo>
                    <a:pt x="2751500" y="5880071"/>
                  </a:lnTo>
                  <a:lnTo>
                    <a:pt x="2799111" y="5882747"/>
                  </a:lnTo>
                  <a:lnTo>
                    <a:pt x="2846920" y="5884666"/>
                  </a:lnTo>
                  <a:lnTo>
                    <a:pt x="2894921" y="5885822"/>
                  </a:lnTo>
                  <a:lnTo>
                    <a:pt x="2943110" y="5886208"/>
                  </a:lnTo>
                  <a:lnTo>
                    <a:pt x="2946107" y="5886208"/>
                  </a:lnTo>
                  <a:lnTo>
                    <a:pt x="2949105" y="5886208"/>
                  </a:lnTo>
                  <a:lnTo>
                    <a:pt x="2952115" y="5886196"/>
                  </a:lnTo>
                </a:path>
              </a:pathLst>
            </a:custGeom>
            <a:ln w="762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079823" y="402881"/>
              <a:ext cx="313055" cy="6182360"/>
            </a:xfrm>
            <a:custGeom>
              <a:avLst/>
              <a:gdLst/>
              <a:ahLst/>
              <a:cxnLst/>
              <a:rect l="l" t="t" r="r" b="b"/>
              <a:pathLst>
                <a:path w="313054" h="6182359">
                  <a:moveTo>
                    <a:pt x="281914" y="140957"/>
                  </a:moveTo>
                  <a:lnTo>
                    <a:pt x="274726" y="96405"/>
                  </a:lnTo>
                  <a:lnTo>
                    <a:pt x="254723" y="57708"/>
                  </a:lnTo>
                  <a:lnTo>
                    <a:pt x="224205" y="27203"/>
                  </a:lnTo>
                  <a:lnTo>
                    <a:pt x="185521" y="7188"/>
                  </a:lnTo>
                  <a:lnTo>
                    <a:pt x="140957" y="0"/>
                  </a:lnTo>
                  <a:lnTo>
                    <a:pt x="96405" y="7188"/>
                  </a:lnTo>
                  <a:lnTo>
                    <a:pt x="57708" y="27203"/>
                  </a:lnTo>
                  <a:lnTo>
                    <a:pt x="27203" y="57708"/>
                  </a:lnTo>
                  <a:lnTo>
                    <a:pt x="7188" y="96405"/>
                  </a:lnTo>
                  <a:lnTo>
                    <a:pt x="0" y="140957"/>
                  </a:lnTo>
                  <a:lnTo>
                    <a:pt x="7188" y="185521"/>
                  </a:lnTo>
                  <a:lnTo>
                    <a:pt x="27203" y="224205"/>
                  </a:lnTo>
                  <a:lnTo>
                    <a:pt x="57708" y="254723"/>
                  </a:lnTo>
                  <a:lnTo>
                    <a:pt x="96405" y="274726"/>
                  </a:lnTo>
                  <a:lnTo>
                    <a:pt x="140957" y="281914"/>
                  </a:lnTo>
                  <a:lnTo>
                    <a:pt x="185521" y="274726"/>
                  </a:lnTo>
                  <a:lnTo>
                    <a:pt x="224205" y="254723"/>
                  </a:lnTo>
                  <a:lnTo>
                    <a:pt x="254723" y="224205"/>
                  </a:lnTo>
                  <a:lnTo>
                    <a:pt x="274726" y="185521"/>
                  </a:lnTo>
                  <a:lnTo>
                    <a:pt x="281914" y="140957"/>
                  </a:lnTo>
                  <a:close/>
                </a:path>
                <a:path w="313054" h="6182359">
                  <a:moveTo>
                    <a:pt x="313029" y="6041110"/>
                  </a:moveTo>
                  <a:lnTo>
                    <a:pt x="305841" y="5996559"/>
                  </a:lnTo>
                  <a:lnTo>
                    <a:pt x="285838" y="5957862"/>
                  </a:lnTo>
                  <a:lnTo>
                    <a:pt x="255320" y="5927356"/>
                  </a:lnTo>
                  <a:lnTo>
                    <a:pt x="216636" y="5907341"/>
                  </a:lnTo>
                  <a:lnTo>
                    <a:pt x="172072" y="5900153"/>
                  </a:lnTo>
                  <a:lnTo>
                    <a:pt x="127520" y="5907341"/>
                  </a:lnTo>
                  <a:lnTo>
                    <a:pt x="88823" y="5927356"/>
                  </a:lnTo>
                  <a:lnTo>
                    <a:pt x="58318" y="5957862"/>
                  </a:lnTo>
                  <a:lnTo>
                    <a:pt x="38303" y="5996559"/>
                  </a:lnTo>
                  <a:lnTo>
                    <a:pt x="31115" y="6041110"/>
                  </a:lnTo>
                  <a:lnTo>
                    <a:pt x="38303" y="6085675"/>
                  </a:lnTo>
                  <a:lnTo>
                    <a:pt x="58318" y="6124359"/>
                  </a:lnTo>
                  <a:lnTo>
                    <a:pt x="88823" y="6154877"/>
                  </a:lnTo>
                  <a:lnTo>
                    <a:pt x="127520" y="6174879"/>
                  </a:lnTo>
                  <a:lnTo>
                    <a:pt x="172072" y="6182068"/>
                  </a:lnTo>
                  <a:lnTo>
                    <a:pt x="216636" y="6174879"/>
                  </a:lnTo>
                  <a:lnTo>
                    <a:pt x="255320" y="6154877"/>
                  </a:lnTo>
                  <a:lnTo>
                    <a:pt x="285838" y="6124359"/>
                  </a:lnTo>
                  <a:lnTo>
                    <a:pt x="305841" y="6085675"/>
                  </a:lnTo>
                  <a:lnTo>
                    <a:pt x="313029" y="604111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77679" y="4506911"/>
              <a:ext cx="652780" cy="652780"/>
            </a:xfrm>
            <a:custGeom>
              <a:avLst/>
              <a:gdLst/>
              <a:ahLst/>
              <a:cxnLst/>
              <a:rect l="l" t="t" r="r" b="b"/>
              <a:pathLst>
                <a:path w="652779" h="652779">
                  <a:moveTo>
                    <a:pt x="326351" y="0"/>
                  </a:moveTo>
                  <a:lnTo>
                    <a:pt x="278126" y="3538"/>
                  </a:lnTo>
                  <a:lnTo>
                    <a:pt x="232097" y="13817"/>
                  </a:lnTo>
                  <a:lnTo>
                    <a:pt x="188770" y="30332"/>
                  </a:lnTo>
                  <a:lnTo>
                    <a:pt x="148650" y="52577"/>
                  </a:lnTo>
                  <a:lnTo>
                    <a:pt x="112241" y="80048"/>
                  </a:lnTo>
                  <a:lnTo>
                    <a:pt x="80048" y="112241"/>
                  </a:lnTo>
                  <a:lnTo>
                    <a:pt x="52577" y="148650"/>
                  </a:lnTo>
                  <a:lnTo>
                    <a:pt x="30332" y="188770"/>
                  </a:lnTo>
                  <a:lnTo>
                    <a:pt x="13817" y="232097"/>
                  </a:lnTo>
                  <a:lnTo>
                    <a:pt x="3538" y="278126"/>
                  </a:lnTo>
                  <a:lnTo>
                    <a:pt x="0" y="326351"/>
                  </a:lnTo>
                  <a:lnTo>
                    <a:pt x="3538" y="374577"/>
                  </a:lnTo>
                  <a:lnTo>
                    <a:pt x="13817" y="420606"/>
                  </a:lnTo>
                  <a:lnTo>
                    <a:pt x="30332" y="463933"/>
                  </a:lnTo>
                  <a:lnTo>
                    <a:pt x="52577" y="504053"/>
                  </a:lnTo>
                  <a:lnTo>
                    <a:pt x="80048" y="540462"/>
                  </a:lnTo>
                  <a:lnTo>
                    <a:pt x="112241" y="572654"/>
                  </a:lnTo>
                  <a:lnTo>
                    <a:pt x="148650" y="600126"/>
                  </a:lnTo>
                  <a:lnTo>
                    <a:pt x="188770" y="622371"/>
                  </a:lnTo>
                  <a:lnTo>
                    <a:pt x="232097" y="638886"/>
                  </a:lnTo>
                  <a:lnTo>
                    <a:pt x="278126" y="649165"/>
                  </a:lnTo>
                  <a:lnTo>
                    <a:pt x="326351" y="652703"/>
                  </a:lnTo>
                  <a:lnTo>
                    <a:pt x="374577" y="649165"/>
                  </a:lnTo>
                  <a:lnTo>
                    <a:pt x="420606" y="638886"/>
                  </a:lnTo>
                  <a:lnTo>
                    <a:pt x="463933" y="622371"/>
                  </a:lnTo>
                  <a:lnTo>
                    <a:pt x="504053" y="600126"/>
                  </a:lnTo>
                  <a:lnTo>
                    <a:pt x="540462" y="572654"/>
                  </a:lnTo>
                  <a:lnTo>
                    <a:pt x="572654" y="540462"/>
                  </a:lnTo>
                  <a:lnTo>
                    <a:pt x="600126" y="504053"/>
                  </a:lnTo>
                  <a:lnTo>
                    <a:pt x="622371" y="463933"/>
                  </a:lnTo>
                  <a:lnTo>
                    <a:pt x="638886" y="420606"/>
                  </a:lnTo>
                  <a:lnTo>
                    <a:pt x="649165" y="374577"/>
                  </a:lnTo>
                  <a:lnTo>
                    <a:pt x="652703" y="326351"/>
                  </a:lnTo>
                  <a:lnTo>
                    <a:pt x="649165" y="278126"/>
                  </a:lnTo>
                  <a:lnTo>
                    <a:pt x="638886" y="232097"/>
                  </a:lnTo>
                  <a:lnTo>
                    <a:pt x="622371" y="188770"/>
                  </a:lnTo>
                  <a:lnTo>
                    <a:pt x="600126" y="148650"/>
                  </a:lnTo>
                  <a:lnTo>
                    <a:pt x="572654" y="112241"/>
                  </a:lnTo>
                  <a:lnTo>
                    <a:pt x="540462" y="80048"/>
                  </a:lnTo>
                  <a:lnTo>
                    <a:pt x="504053" y="52577"/>
                  </a:lnTo>
                  <a:lnTo>
                    <a:pt x="463933" y="30332"/>
                  </a:lnTo>
                  <a:lnTo>
                    <a:pt x="420606" y="13817"/>
                  </a:lnTo>
                  <a:lnTo>
                    <a:pt x="374577" y="3538"/>
                  </a:lnTo>
                  <a:lnTo>
                    <a:pt x="326351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45590" y="550622"/>
              <a:ext cx="652780" cy="652780"/>
            </a:xfrm>
            <a:custGeom>
              <a:avLst/>
              <a:gdLst/>
              <a:ahLst/>
              <a:cxnLst/>
              <a:rect l="l" t="t" r="r" b="b"/>
              <a:pathLst>
                <a:path w="652779" h="652780">
                  <a:moveTo>
                    <a:pt x="326351" y="0"/>
                  </a:moveTo>
                  <a:lnTo>
                    <a:pt x="278126" y="3538"/>
                  </a:lnTo>
                  <a:lnTo>
                    <a:pt x="232097" y="13817"/>
                  </a:lnTo>
                  <a:lnTo>
                    <a:pt x="188770" y="30332"/>
                  </a:lnTo>
                  <a:lnTo>
                    <a:pt x="148650" y="52577"/>
                  </a:lnTo>
                  <a:lnTo>
                    <a:pt x="112241" y="80048"/>
                  </a:lnTo>
                  <a:lnTo>
                    <a:pt x="80048" y="112241"/>
                  </a:lnTo>
                  <a:lnTo>
                    <a:pt x="52577" y="148650"/>
                  </a:lnTo>
                  <a:lnTo>
                    <a:pt x="30332" y="188770"/>
                  </a:lnTo>
                  <a:lnTo>
                    <a:pt x="13817" y="232097"/>
                  </a:lnTo>
                  <a:lnTo>
                    <a:pt x="3538" y="278126"/>
                  </a:lnTo>
                  <a:lnTo>
                    <a:pt x="0" y="326351"/>
                  </a:lnTo>
                  <a:lnTo>
                    <a:pt x="3538" y="374577"/>
                  </a:lnTo>
                  <a:lnTo>
                    <a:pt x="13817" y="420606"/>
                  </a:lnTo>
                  <a:lnTo>
                    <a:pt x="30332" y="463933"/>
                  </a:lnTo>
                  <a:lnTo>
                    <a:pt x="52577" y="504053"/>
                  </a:lnTo>
                  <a:lnTo>
                    <a:pt x="80048" y="540462"/>
                  </a:lnTo>
                  <a:lnTo>
                    <a:pt x="112241" y="572654"/>
                  </a:lnTo>
                  <a:lnTo>
                    <a:pt x="148650" y="600126"/>
                  </a:lnTo>
                  <a:lnTo>
                    <a:pt x="188770" y="622371"/>
                  </a:lnTo>
                  <a:lnTo>
                    <a:pt x="232097" y="638886"/>
                  </a:lnTo>
                  <a:lnTo>
                    <a:pt x="278126" y="649165"/>
                  </a:lnTo>
                  <a:lnTo>
                    <a:pt x="326351" y="652703"/>
                  </a:lnTo>
                  <a:lnTo>
                    <a:pt x="374577" y="649165"/>
                  </a:lnTo>
                  <a:lnTo>
                    <a:pt x="420606" y="638886"/>
                  </a:lnTo>
                  <a:lnTo>
                    <a:pt x="463933" y="622371"/>
                  </a:lnTo>
                  <a:lnTo>
                    <a:pt x="504053" y="600126"/>
                  </a:lnTo>
                  <a:lnTo>
                    <a:pt x="540462" y="572654"/>
                  </a:lnTo>
                  <a:lnTo>
                    <a:pt x="572654" y="540462"/>
                  </a:lnTo>
                  <a:lnTo>
                    <a:pt x="600126" y="504053"/>
                  </a:lnTo>
                  <a:lnTo>
                    <a:pt x="622371" y="463933"/>
                  </a:lnTo>
                  <a:lnTo>
                    <a:pt x="638886" y="420606"/>
                  </a:lnTo>
                  <a:lnTo>
                    <a:pt x="649165" y="374577"/>
                  </a:lnTo>
                  <a:lnTo>
                    <a:pt x="652703" y="326351"/>
                  </a:lnTo>
                  <a:lnTo>
                    <a:pt x="649165" y="278126"/>
                  </a:lnTo>
                  <a:lnTo>
                    <a:pt x="638886" y="232097"/>
                  </a:lnTo>
                  <a:lnTo>
                    <a:pt x="622371" y="188770"/>
                  </a:lnTo>
                  <a:lnTo>
                    <a:pt x="600126" y="148650"/>
                  </a:lnTo>
                  <a:lnTo>
                    <a:pt x="572654" y="112241"/>
                  </a:lnTo>
                  <a:lnTo>
                    <a:pt x="540462" y="80048"/>
                  </a:lnTo>
                  <a:lnTo>
                    <a:pt x="504053" y="52577"/>
                  </a:lnTo>
                  <a:lnTo>
                    <a:pt x="463933" y="30332"/>
                  </a:lnTo>
                  <a:lnTo>
                    <a:pt x="420606" y="13817"/>
                  </a:lnTo>
                  <a:lnTo>
                    <a:pt x="374577" y="3538"/>
                  </a:lnTo>
                  <a:lnTo>
                    <a:pt x="326351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8999" y="5635316"/>
              <a:ext cx="652780" cy="652780"/>
            </a:xfrm>
            <a:custGeom>
              <a:avLst/>
              <a:gdLst/>
              <a:ahLst/>
              <a:cxnLst/>
              <a:rect l="l" t="t" r="r" b="b"/>
              <a:pathLst>
                <a:path w="652779" h="652779">
                  <a:moveTo>
                    <a:pt x="326351" y="0"/>
                  </a:moveTo>
                  <a:lnTo>
                    <a:pt x="278126" y="3538"/>
                  </a:lnTo>
                  <a:lnTo>
                    <a:pt x="232097" y="13817"/>
                  </a:lnTo>
                  <a:lnTo>
                    <a:pt x="188770" y="30332"/>
                  </a:lnTo>
                  <a:lnTo>
                    <a:pt x="148650" y="52577"/>
                  </a:lnTo>
                  <a:lnTo>
                    <a:pt x="112241" y="80048"/>
                  </a:lnTo>
                  <a:lnTo>
                    <a:pt x="80048" y="112241"/>
                  </a:lnTo>
                  <a:lnTo>
                    <a:pt x="52577" y="148650"/>
                  </a:lnTo>
                  <a:lnTo>
                    <a:pt x="30332" y="188770"/>
                  </a:lnTo>
                  <a:lnTo>
                    <a:pt x="13817" y="232097"/>
                  </a:lnTo>
                  <a:lnTo>
                    <a:pt x="3538" y="278126"/>
                  </a:lnTo>
                  <a:lnTo>
                    <a:pt x="0" y="326351"/>
                  </a:lnTo>
                  <a:lnTo>
                    <a:pt x="3538" y="374577"/>
                  </a:lnTo>
                  <a:lnTo>
                    <a:pt x="13817" y="420606"/>
                  </a:lnTo>
                  <a:lnTo>
                    <a:pt x="30332" y="463933"/>
                  </a:lnTo>
                  <a:lnTo>
                    <a:pt x="52577" y="504053"/>
                  </a:lnTo>
                  <a:lnTo>
                    <a:pt x="80048" y="540462"/>
                  </a:lnTo>
                  <a:lnTo>
                    <a:pt x="112241" y="572654"/>
                  </a:lnTo>
                  <a:lnTo>
                    <a:pt x="148650" y="600126"/>
                  </a:lnTo>
                  <a:lnTo>
                    <a:pt x="188770" y="622371"/>
                  </a:lnTo>
                  <a:lnTo>
                    <a:pt x="232097" y="638886"/>
                  </a:lnTo>
                  <a:lnTo>
                    <a:pt x="278126" y="649165"/>
                  </a:lnTo>
                  <a:lnTo>
                    <a:pt x="326351" y="652703"/>
                  </a:lnTo>
                  <a:lnTo>
                    <a:pt x="374577" y="649165"/>
                  </a:lnTo>
                  <a:lnTo>
                    <a:pt x="420606" y="638886"/>
                  </a:lnTo>
                  <a:lnTo>
                    <a:pt x="463933" y="622371"/>
                  </a:lnTo>
                  <a:lnTo>
                    <a:pt x="504053" y="600126"/>
                  </a:lnTo>
                  <a:lnTo>
                    <a:pt x="540462" y="572654"/>
                  </a:lnTo>
                  <a:lnTo>
                    <a:pt x="572654" y="540462"/>
                  </a:lnTo>
                  <a:lnTo>
                    <a:pt x="600126" y="504053"/>
                  </a:lnTo>
                  <a:lnTo>
                    <a:pt x="622371" y="463933"/>
                  </a:lnTo>
                  <a:lnTo>
                    <a:pt x="638886" y="420606"/>
                  </a:lnTo>
                  <a:lnTo>
                    <a:pt x="649165" y="374577"/>
                  </a:lnTo>
                  <a:lnTo>
                    <a:pt x="652703" y="326351"/>
                  </a:lnTo>
                  <a:lnTo>
                    <a:pt x="649165" y="278126"/>
                  </a:lnTo>
                  <a:lnTo>
                    <a:pt x="638886" y="232097"/>
                  </a:lnTo>
                  <a:lnTo>
                    <a:pt x="622371" y="188770"/>
                  </a:lnTo>
                  <a:lnTo>
                    <a:pt x="600126" y="148650"/>
                  </a:lnTo>
                  <a:lnTo>
                    <a:pt x="572654" y="112241"/>
                  </a:lnTo>
                  <a:lnTo>
                    <a:pt x="540462" y="80048"/>
                  </a:lnTo>
                  <a:lnTo>
                    <a:pt x="504053" y="52577"/>
                  </a:lnTo>
                  <a:lnTo>
                    <a:pt x="463933" y="30332"/>
                  </a:lnTo>
                  <a:lnTo>
                    <a:pt x="420606" y="13817"/>
                  </a:lnTo>
                  <a:lnTo>
                    <a:pt x="374577" y="3538"/>
                  </a:lnTo>
                  <a:lnTo>
                    <a:pt x="326351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74560" y="1620091"/>
              <a:ext cx="652780" cy="652780"/>
            </a:xfrm>
            <a:custGeom>
              <a:avLst/>
              <a:gdLst/>
              <a:ahLst/>
              <a:cxnLst/>
              <a:rect l="l" t="t" r="r" b="b"/>
              <a:pathLst>
                <a:path w="652779" h="652780">
                  <a:moveTo>
                    <a:pt x="326351" y="0"/>
                  </a:moveTo>
                  <a:lnTo>
                    <a:pt x="278126" y="3538"/>
                  </a:lnTo>
                  <a:lnTo>
                    <a:pt x="232097" y="13817"/>
                  </a:lnTo>
                  <a:lnTo>
                    <a:pt x="188770" y="30332"/>
                  </a:lnTo>
                  <a:lnTo>
                    <a:pt x="148650" y="52577"/>
                  </a:lnTo>
                  <a:lnTo>
                    <a:pt x="112241" y="80048"/>
                  </a:lnTo>
                  <a:lnTo>
                    <a:pt x="80048" y="112241"/>
                  </a:lnTo>
                  <a:lnTo>
                    <a:pt x="52577" y="148650"/>
                  </a:lnTo>
                  <a:lnTo>
                    <a:pt x="30332" y="188770"/>
                  </a:lnTo>
                  <a:lnTo>
                    <a:pt x="13817" y="232097"/>
                  </a:lnTo>
                  <a:lnTo>
                    <a:pt x="3538" y="278126"/>
                  </a:lnTo>
                  <a:lnTo>
                    <a:pt x="0" y="326351"/>
                  </a:lnTo>
                  <a:lnTo>
                    <a:pt x="3538" y="374577"/>
                  </a:lnTo>
                  <a:lnTo>
                    <a:pt x="13817" y="420606"/>
                  </a:lnTo>
                  <a:lnTo>
                    <a:pt x="30332" y="463933"/>
                  </a:lnTo>
                  <a:lnTo>
                    <a:pt x="52577" y="504053"/>
                  </a:lnTo>
                  <a:lnTo>
                    <a:pt x="80048" y="540462"/>
                  </a:lnTo>
                  <a:lnTo>
                    <a:pt x="112241" y="572654"/>
                  </a:lnTo>
                  <a:lnTo>
                    <a:pt x="148650" y="600126"/>
                  </a:lnTo>
                  <a:lnTo>
                    <a:pt x="188770" y="622371"/>
                  </a:lnTo>
                  <a:lnTo>
                    <a:pt x="232097" y="638886"/>
                  </a:lnTo>
                  <a:lnTo>
                    <a:pt x="278126" y="649165"/>
                  </a:lnTo>
                  <a:lnTo>
                    <a:pt x="326351" y="652703"/>
                  </a:lnTo>
                  <a:lnTo>
                    <a:pt x="374577" y="649165"/>
                  </a:lnTo>
                  <a:lnTo>
                    <a:pt x="420606" y="638886"/>
                  </a:lnTo>
                  <a:lnTo>
                    <a:pt x="463933" y="622371"/>
                  </a:lnTo>
                  <a:lnTo>
                    <a:pt x="504053" y="600126"/>
                  </a:lnTo>
                  <a:lnTo>
                    <a:pt x="540462" y="572654"/>
                  </a:lnTo>
                  <a:lnTo>
                    <a:pt x="572654" y="540462"/>
                  </a:lnTo>
                  <a:lnTo>
                    <a:pt x="600126" y="504053"/>
                  </a:lnTo>
                  <a:lnTo>
                    <a:pt x="622371" y="463933"/>
                  </a:lnTo>
                  <a:lnTo>
                    <a:pt x="638886" y="420606"/>
                  </a:lnTo>
                  <a:lnTo>
                    <a:pt x="649165" y="374577"/>
                  </a:lnTo>
                  <a:lnTo>
                    <a:pt x="652703" y="326351"/>
                  </a:lnTo>
                  <a:lnTo>
                    <a:pt x="649165" y="278126"/>
                  </a:lnTo>
                  <a:lnTo>
                    <a:pt x="638886" y="232097"/>
                  </a:lnTo>
                  <a:lnTo>
                    <a:pt x="622371" y="188770"/>
                  </a:lnTo>
                  <a:lnTo>
                    <a:pt x="600126" y="148650"/>
                  </a:lnTo>
                  <a:lnTo>
                    <a:pt x="572654" y="112241"/>
                  </a:lnTo>
                  <a:lnTo>
                    <a:pt x="540462" y="80048"/>
                  </a:lnTo>
                  <a:lnTo>
                    <a:pt x="504053" y="52577"/>
                  </a:lnTo>
                  <a:lnTo>
                    <a:pt x="463933" y="30332"/>
                  </a:lnTo>
                  <a:lnTo>
                    <a:pt x="420606" y="13817"/>
                  </a:lnTo>
                  <a:lnTo>
                    <a:pt x="374577" y="3538"/>
                  </a:lnTo>
                  <a:lnTo>
                    <a:pt x="326351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932463" y="3063501"/>
              <a:ext cx="652780" cy="652780"/>
            </a:xfrm>
            <a:custGeom>
              <a:avLst/>
              <a:gdLst/>
              <a:ahLst/>
              <a:cxnLst/>
              <a:rect l="l" t="t" r="r" b="b"/>
              <a:pathLst>
                <a:path w="652779" h="652779">
                  <a:moveTo>
                    <a:pt x="326351" y="0"/>
                  </a:moveTo>
                  <a:lnTo>
                    <a:pt x="278126" y="3538"/>
                  </a:lnTo>
                  <a:lnTo>
                    <a:pt x="232097" y="13817"/>
                  </a:lnTo>
                  <a:lnTo>
                    <a:pt x="188770" y="30332"/>
                  </a:lnTo>
                  <a:lnTo>
                    <a:pt x="148650" y="52577"/>
                  </a:lnTo>
                  <a:lnTo>
                    <a:pt x="112241" y="80048"/>
                  </a:lnTo>
                  <a:lnTo>
                    <a:pt x="80048" y="112241"/>
                  </a:lnTo>
                  <a:lnTo>
                    <a:pt x="52577" y="148650"/>
                  </a:lnTo>
                  <a:lnTo>
                    <a:pt x="30332" y="188770"/>
                  </a:lnTo>
                  <a:lnTo>
                    <a:pt x="13817" y="232097"/>
                  </a:lnTo>
                  <a:lnTo>
                    <a:pt x="3538" y="278126"/>
                  </a:lnTo>
                  <a:lnTo>
                    <a:pt x="0" y="326351"/>
                  </a:lnTo>
                  <a:lnTo>
                    <a:pt x="3538" y="374577"/>
                  </a:lnTo>
                  <a:lnTo>
                    <a:pt x="13817" y="420606"/>
                  </a:lnTo>
                  <a:lnTo>
                    <a:pt x="30332" y="463933"/>
                  </a:lnTo>
                  <a:lnTo>
                    <a:pt x="52577" y="504053"/>
                  </a:lnTo>
                  <a:lnTo>
                    <a:pt x="80048" y="540462"/>
                  </a:lnTo>
                  <a:lnTo>
                    <a:pt x="112241" y="572654"/>
                  </a:lnTo>
                  <a:lnTo>
                    <a:pt x="148650" y="600126"/>
                  </a:lnTo>
                  <a:lnTo>
                    <a:pt x="188770" y="622371"/>
                  </a:lnTo>
                  <a:lnTo>
                    <a:pt x="232097" y="638886"/>
                  </a:lnTo>
                  <a:lnTo>
                    <a:pt x="278126" y="649165"/>
                  </a:lnTo>
                  <a:lnTo>
                    <a:pt x="326351" y="652703"/>
                  </a:lnTo>
                  <a:lnTo>
                    <a:pt x="374577" y="649165"/>
                  </a:lnTo>
                  <a:lnTo>
                    <a:pt x="420606" y="638886"/>
                  </a:lnTo>
                  <a:lnTo>
                    <a:pt x="463933" y="622371"/>
                  </a:lnTo>
                  <a:lnTo>
                    <a:pt x="504053" y="600126"/>
                  </a:lnTo>
                  <a:lnTo>
                    <a:pt x="540462" y="572654"/>
                  </a:lnTo>
                  <a:lnTo>
                    <a:pt x="572654" y="540462"/>
                  </a:lnTo>
                  <a:lnTo>
                    <a:pt x="600126" y="504053"/>
                  </a:lnTo>
                  <a:lnTo>
                    <a:pt x="622371" y="463933"/>
                  </a:lnTo>
                  <a:lnTo>
                    <a:pt x="638886" y="420606"/>
                  </a:lnTo>
                  <a:lnTo>
                    <a:pt x="649165" y="374577"/>
                  </a:lnTo>
                  <a:lnTo>
                    <a:pt x="652703" y="326351"/>
                  </a:lnTo>
                  <a:lnTo>
                    <a:pt x="649165" y="278126"/>
                  </a:lnTo>
                  <a:lnTo>
                    <a:pt x="638886" y="232097"/>
                  </a:lnTo>
                  <a:lnTo>
                    <a:pt x="622371" y="188770"/>
                  </a:lnTo>
                  <a:lnTo>
                    <a:pt x="600126" y="148650"/>
                  </a:lnTo>
                  <a:lnTo>
                    <a:pt x="572654" y="112241"/>
                  </a:lnTo>
                  <a:lnTo>
                    <a:pt x="540462" y="80048"/>
                  </a:lnTo>
                  <a:lnTo>
                    <a:pt x="504053" y="52577"/>
                  </a:lnTo>
                  <a:lnTo>
                    <a:pt x="463933" y="30332"/>
                  </a:lnTo>
                  <a:lnTo>
                    <a:pt x="420606" y="13817"/>
                  </a:lnTo>
                  <a:lnTo>
                    <a:pt x="374577" y="3538"/>
                  </a:lnTo>
                  <a:lnTo>
                    <a:pt x="326351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Formal</a:t>
            </a:r>
            <a:r>
              <a:rPr sz="4400" spc="-140" dirty="0"/>
              <a:t> </a:t>
            </a:r>
            <a:r>
              <a:rPr sz="4400" spc="185" dirty="0"/>
              <a:t>Investigation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4430717" y="2111033"/>
            <a:ext cx="263398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00246C"/>
                </a:solidFill>
                <a:latin typeface="Calibri"/>
                <a:cs typeface="Calibri"/>
              </a:rPr>
              <a:t>G.A.S.</a:t>
            </a:r>
            <a:r>
              <a:rPr sz="2600" b="1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600" b="1" spc="70" dirty="0">
                <a:solidFill>
                  <a:srgbClr val="00246C"/>
                </a:solidFill>
                <a:latin typeface="Calibri"/>
                <a:cs typeface="Calibri"/>
              </a:rPr>
              <a:t>Framework</a:t>
            </a:r>
            <a:endParaRPr sz="2600">
              <a:latin typeface="Calibri"/>
              <a:cs typeface="Calibri"/>
            </a:endParaRPr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2947" y="2170981"/>
            <a:ext cx="9772650" cy="3240405"/>
            <a:chOff x="832947" y="2170981"/>
            <a:chExt cx="9772650" cy="3240405"/>
          </a:xfrm>
        </p:grpSpPr>
        <p:sp>
          <p:nvSpPr>
            <p:cNvPr id="6" name="object 6"/>
            <p:cNvSpPr/>
            <p:nvPr/>
          </p:nvSpPr>
          <p:spPr>
            <a:xfrm>
              <a:off x="1630099" y="2170981"/>
              <a:ext cx="8975090" cy="3240405"/>
            </a:xfrm>
            <a:custGeom>
              <a:avLst/>
              <a:gdLst/>
              <a:ahLst/>
              <a:cxnLst/>
              <a:rect l="l" t="t" r="r" b="b"/>
              <a:pathLst>
                <a:path w="8975090" h="3240404">
                  <a:moveTo>
                    <a:pt x="7354976" y="0"/>
                  </a:moveTo>
                  <a:lnTo>
                    <a:pt x="7354976" y="809942"/>
                  </a:lnTo>
                  <a:lnTo>
                    <a:pt x="0" y="809942"/>
                  </a:lnTo>
                  <a:lnTo>
                    <a:pt x="0" y="2429852"/>
                  </a:lnTo>
                  <a:lnTo>
                    <a:pt x="7354976" y="2429852"/>
                  </a:lnTo>
                  <a:lnTo>
                    <a:pt x="7354976" y="3239795"/>
                  </a:lnTo>
                  <a:lnTo>
                    <a:pt x="8974874" y="1619897"/>
                  </a:lnTo>
                  <a:lnTo>
                    <a:pt x="7354976" y="0"/>
                  </a:lnTo>
                  <a:close/>
                </a:path>
              </a:pathLst>
            </a:custGeom>
            <a:solidFill>
              <a:srgbClr val="CCC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9297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5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9297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5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886543" y="3351329"/>
            <a:ext cx="1170940" cy="815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8585">
              <a:lnSpc>
                <a:spcPts val="3350"/>
              </a:lnSpc>
              <a:spcBef>
                <a:spcPts val="95"/>
              </a:spcBef>
            </a:pPr>
            <a:r>
              <a:rPr sz="2800" b="1" spc="40" dirty="0">
                <a:solidFill>
                  <a:srgbClr val="00246C"/>
                </a:solidFill>
                <a:latin typeface="Calibri"/>
                <a:cs typeface="Calibri"/>
              </a:rPr>
              <a:t>G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ather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78943" y="3136568"/>
            <a:ext cx="3277235" cy="1308735"/>
            <a:chOff x="4478943" y="3136568"/>
            <a:chExt cx="3277235" cy="1308735"/>
          </a:xfrm>
        </p:grpSpPr>
        <p:sp>
          <p:nvSpPr>
            <p:cNvPr id="11" name="object 11"/>
            <p:cNvSpPr/>
            <p:nvPr/>
          </p:nvSpPr>
          <p:spPr>
            <a:xfrm>
              <a:off x="4485293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85293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180496" y="3171910"/>
            <a:ext cx="1875155" cy="11734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indent="-635" algn="ctr">
              <a:lnSpc>
                <a:spcPct val="98600"/>
              </a:lnSpc>
              <a:spcBef>
                <a:spcPts val="140"/>
              </a:spcBef>
            </a:pPr>
            <a:r>
              <a:rPr sz="2800" b="1" spc="-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ssess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24938" y="3136568"/>
            <a:ext cx="3277235" cy="1308735"/>
            <a:chOff x="8124938" y="3136568"/>
            <a:chExt cx="3277235" cy="1308735"/>
          </a:xfrm>
        </p:grpSpPr>
        <p:sp>
          <p:nvSpPr>
            <p:cNvPr id="15" name="object 15"/>
            <p:cNvSpPr/>
            <p:nvPr/>
          </p:nvSpPr>
          <p:spPr>
            <a:xfrm>
              <a:off x="8131288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3048495" y="0"/>
                  </a:moveTo>
                  <a:lnTo>
                    <a:pt x="215988" y="0"/>
                  </a:lnTo>
                  <a:lnTo>
                    <a:pt x="166463" y="5704"/>
                  </a:lnTo>
                  <a:lnTo>
                    <a:pt x="121000" y="21952"/>
                  </a:lnTo>
                  <a:lnTo>
                    <a:pt x="80897" y="47449"/>
                  </a:lnTo>
                  <a:lnTo>
                    <a:pt x="47449" y="80897"/>
                  </a:lnTo>
                  <a:lnTo>
                    <a:pt x="21952" y="121000"/>
                  </a:lnTo>
                  <a:lnTo>
                    <a:pt x="5704" y="166463"/>
                  </a:lnTo>
                  <a:lnTo>
                    <a:pt x="0" y="215988"/>
                  </a:lnTo>
                  <a:lnTo>
                    <a:pt x="0" y="1079931"/>
                  </a:lnTo>
                  <a:lnTo>
                    <a:pt x="5704" y="1129453"/>
                  </a:lnTo>
                  <a:lnTo>
                    <a:pt x="21952" y="1174914"/>
                  </a:lnTo>
                  <a:lnTo>
                    <a:pt x="47449" y="1215018"/>
                  </a:lnTo>
                  <a:lnTo>
                    <a:pt x="80897" y="1248467"/>
                  </a:lnTo>
                  <a:lnTo>
                    <a:pt x="121000" y="1273965"/>
                  </a:lnTo>
                  <a:lnTo>
                    <a:pt x="166463" y="1290215"/>
                  </a:lnTo>
                  <a:lnTo>
                    <a:pt x="215988" y="1295920"/>
                  </a:lnTo>
                  <a:lnTo>
                    <a:pt x="3048495" y="1295920"/>
                  </a:lnTo>
                  <a:lnTo>
                    <a:pt x="3098016" y="1290215"/>
                  </a:lnTo>
                  <a:lnTo>
                    <a:pt x="3143477" y="1273965"/>
                  </a:lnTo>
                  <a:lnTo>
                    <a:pt x="3183581" y="1248467"/>
                  </a:lnTo>
                  <a:lnTo>
                    <a:pt x="3217031" y="1215018"/>
                  </a:lnTo>
                  <a:lnTo>
                    <a:pt x="3242529" y="1174914"/>
                  </a:lnTo>
                  <a:lnTo>
                    <a:pt x="3258779" y="1129453"/>
                  </a:lnTo>
                  <a:lnTo>
                    <a:pt x="3264484" y="1079931"/>
                  </a:lnTo>
                  <a:lnTo>
                    <a:pt x="3264484" y="215988"/>
                  </a:lnTo>
                  <a:lnTo>
                    <a:pt x="3258779" y="166463"/>
                  </a:lnTo>
                  <a:lnTo>
                    <a:pt x="3242529" y="121000"/>
                  </a:lnTo>
                  <a:lnTo>
                    <a:pt x="3217031" y="80897"/>
                  </a:lnTo>
                  <a:lnTo>
                    <a:pt x="3183581" y="47449"/>
                  </a:lnTo>
                  <a:lnTo>
                    <a:pt x="3143477" y="21952"/>
                  </a:lnTo>
                  <a:lnTo>
                    <a:pt x="3098016" y="5704"/>
                  </a:lnTo>
                  <a:lnTo>
                    <a:pt x="3048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31288" y="3142918"/>
              <a:ext cx="3264535" cy="1296035"/>
            </a:xfrm>
            <a:custGeom>
              <a:avLst/>
              <a:gdLst/>
              <a:ahLst/>
              <a:cxnLst/>
              <a:rect l="l" t="t" r="r" b="b"/>
              <a:pathLst>
                <a:path w="3264534" h="1296035">
                  <a:moveTo>
                    <a:pt x="0" y="215988"/>
                  </a:moveTo>
                  <a:lnTo>
                    <a:pt x="5704" y="166463"/>
                  </a:lnTo>
                  <a:lnTo>
                    <a:pt x="21952" y="121000"/>
                  </a:lnTo>
                  <a:lnTo>
                    <a:pt x="47449" y="80897"/>
                  </a:lnTo>
                  <a:lnTo>
                    <a:pt x="80897" y="47449"/>
                  </a:lnTo>
                  <a:lnTo>
                    <a:pt x="121000" y="21952"/>
                  </a:lnTo>
                  <a:lnTo>
                    <a:pt x="166463" y="5704"/>
                  </a:lnTo>
                  <a:lnTo>
                    <a:pt x="215988" y="0"/>
                  </a:lnTo>
                  <a:lnTo>
                    <a:pt x="3048495" y="0"/>
                  </a:lnTo>
                  <a:lnTo>
                    <a:pt x="3098016" y="5704"/>
                  </a:lnTo>
                  <a:lnTo>
                    <a:pt x="3143477" y="21952"/>
                  </a:lnTo>
                  <a:lnTo>
                    <a:pt x="3183581" y="47449"/>
                  </a:lnTo>
                  <a:lnTo>
                    <a:pt x="3217031" y="80897"/>
                  </a:lnTo>
                  <a:lnTo>
                    <a:pt x="3242529" y="121000"/>
                  </a:lnTo>
                  <a:lnTo>
                    <a:pt x="3258779" y="166463"/>
                  </a:lnTo>
                  <a:lnTo>
                    <a:pt x="3264484" y="215988"/>
                  </a:lnTo>
                  <a:lnTo>
                    <a:pt x="3264484" y="1079931"/>
                  </a:lnTo>
                  <a:lnTo>
                    <a:pt x="3258779" y="1129453"/>
                  </a:lnTo>
                  <a:lnTo>
                    <a:pt x="3242529" y="1174914"/>
                  </a:lnTo>
                  <a:lnTo>
                    <a:pt x="3217031" y="1215018"/>
                  </a:lnTo>
                  <a:lnTo>
                    <a:pt x="3183581" y="1248467"/>
                  </a:lnTo>
                  <a:lnTo>
                    <a:pt x="3143477" y="1273965"/>
                  </a:lnTo>
                  <a:lnTo>
                    <a:pt x="3098016" y="1290215"/>
                  </a:lnTo>
                  <a:lnTo>
                    <a:pt x="3048495" y="1295920"/>
                  </a:lnTo>
                  <a:lnTo>
                    <a:pt x="215988" y="1295920"/>
                  </a:lnTo>
                  <a:lnTo>
                    <a:pt x="166463" y="1290215"/>
                  </a:lnTo>
                  <a:lnTo>
                    <a:pt x="121000" y="1273965"/>
                  </a:lnTo>
                  <a:lnTo>
                    <a:pt x="80897" y="1248467"/>
                  </a:lnTo>
                  <a:lnTo>
                    <a:pt x="47449" y="1215018"/>
                  </a:lnTo>
                  <a:lnTo>
                    <a:pt x="21952" y="1174914"/>
                  </a:lnTo>
                  <a:lnTo>
                    <a:pt x="5704" y="1129453"/>
                  </a:lnTo>
                  <a:lnTo>
                    <a:pt x="0" y="1079931"/>
                  </a:lnTo>
                  <a:lnTo>
                    <a:pt x="0" y="215988"/>
                  </a:lnTo>
                  <a:close/>
                </a:path>
              </a:pathLst>
            </a:custGeom>
            <a:ln w="12700">
              <a:solidFill>
                <a:srgbClr val="1F3A8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56160" y="3171910"/>
            <a:ext cx="2615565" cy="1173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350"/>
              </a:lnSpc>
              <a:spcBef>
                <a:spcPts val="95"/>
              </a:spcBef>
            </a:pPr>
            <a:r>
              <a:rPr sz="2800" b="1" spc="70" dirty="0">
                <a:solidFill>
                  <a:srgbClr val="00246C"/>
                </a:solidFill>
                <a:latin typeface="Calibri"/>
                <a:cs typeface="Calibri"/>
              </a:rPr>
              <a:t>S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ynthesize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820"/>
              </a:lnSpc>
              <a:spcBef>
                <a:spcPts val="135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Dispute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Agreement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0451" y="5730886"/>
            <a:ext cx="8529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burden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parties.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Credibility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3895"/>
            <a:ext cx="5835650" cy="406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369695" indent="-22860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largely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function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corroboration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consistency</a:t>
            </a:r>
            <a:endParaRPr sz="240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involves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evaluating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extent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accurate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reliable</a:t>
            </a:r>
            <a:endParaRPr sz="2400">
              <a:latin typeface="Calibri"/>
              <a:cs typeface="Calibri"/>
            </a:endParaRPr>
          </a:p>
          <a:p>
            <a:pPr marL="698500" marR="76073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Refrain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focusing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irrelevant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inaccuracies</a:t>
            </a:r>
            <a:r>
              <a:rPr sz="24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inconsistencies</a:t>
            </a:r>
            <a:endParaRPr sz="2400">
              <a:latin typeface="Calibri"/>
              <a:cs typeface="Calibri"/>
            </a:endParaRPr>
          </a:p>
          <a:p>
            <a:pPr marL="241300" marR="1193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Note: 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Memory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errors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alone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not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necessarily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diminish</a:t>
            </a:r>
            <a:r>
              <a:rPr sz="24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credibility,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evasion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 descr="Photograph showing a person with short curly hair and a floral sleeveless blouse facing a whiteboard covered with sticky notes and handwritten text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3161" y="0"/>
            <a:ext cx="5038838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85485" y="6439496"/>
            <a:ext cx="2811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 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Required</a:t>
            </a:r>
            <a:r>
              <a:rPr sz="4400" spc="-145" dirty="0"/>
              <a:t> </a:t>
            </a:r>
            <a:r>
              <a:rPr sz="4400" spc="204" dirty="0"/>
              <a:t>Investigator</a:t>
            </a:r>
            <a:r>
              <a:rPr sz="4400" spc="-145" dirty="0"/>
              <a:t> </a:t>
            </a:r>
            <a:r>
              <a:rPr sz="4400" spc="210" dirty="0"/>
              <a:t>Training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890760" cy="43840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Definition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400" b="1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Section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106.30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4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institution’s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Serving</a:t>
            </a: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impartially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,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avoiding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prejudgment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issue,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interest,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endParaRPr sz="2400">
              <a:latin typeface="Calibri"/>
              <a:cs typeface="Calibri"/>
            </a:endParaRPr>
          </a:p>
          <a:p>
            <a:pPr marL="241300" marR="217804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Issues 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relevance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create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fairly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summarizes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rely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stereotypes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7122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9" dirty="0">
                <a:solidFill>
                  <a:srgbClr val="FFFFFF"/>
                </a:solidFill>
              </a:rPr>
              <a:t>Formal</a:t>
            </a:r>
            <a:r>
              <a:rPr sz="4800" spc="-80" dirty="0">
                <a:solidFill>
                  <a:srgbClr val="FFFFFF"/>
                </a:solidFill>
              </a:rPr>
              <a:t> </a:t>
            </a:r>
            <a:r>
              <a:rPr sz="4800" spc="180" dirty="0">
                <a:solidFill>
                  <a:srgbClr val="FFFFFF"/>
                </a:solidFill>
              </a:rPr>
              <a:t>Grievance</a:t>
            </a:r>
            <a:r>
              <a:rPr sz="4800" spc="-85" dirty="0">
                <a:solidFill>
                  <a:srgbClr val="FFFFFF"/>
                </a:solidFill>
              </a:rPr>
              <a:t> </a:t>
            </a:r>
            <a:r>
              <a:rPr sz="4800" spc="210" dirty="0">
                <a:solidFill>
                  <a:srgbClr val="FFFFFF"/>
                </a:solidFill>
              </a:rPr>
              <a:t>Process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70" dirty="0"/>
              <a:t>WELCOME!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08352"/>
            <a:ext cx="7530465" cy="398780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0029" marR="228600" indent="-227965">
              <a:lnSpc>
                <a:spcPts val="2380"/>
              </a:lnSpc>
              <a:spcBef>
                <a:spcPts val="3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Please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training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slides,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supplemental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materials,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attendance.</a:t>
            </a:r>
            <a:endParaRPr sz="2200">
              <a:latin typeface="Calibri"/>
              <a:cs typeface="Calibri"/>
            </a:endParaRPr>
          </a:p>
          <a:p>
            <a:pPr marL="240029" marR="423545" indent="-227965">
              <a:lnSpc>
                <a:spcPts val="2380"/>
              </a:lnSpc>
              <a:spcBef>
                <a:spcPts val="11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accessed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scanning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QR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code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3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visiting</a:t>
            </a:r>
            <a:r>
              <a:rPr sz="2200" spc="3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www.atixa.org/atixa-event-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lobby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  <a:hlinkClick r:id="rId2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40029" marR="88900" indent="-227965">
              <a:lnSpc>
                <a:spcPts val="238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enter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registration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endParaRPr sz="2200">
              <a:latin typeface="Calibri"/>
              <a:cs typeface="Calibri"/>
            </a:endParaRPr>
          </a:p>
          <a:p>
            <a:pPr marL="240029" marR="673100" indent="-227965">
              <a:lnSpc>
                <a:spcPts val="2380"/>
              </a:lnSpc>
              <a:spcBef>
                <a:spcPts val="119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Links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evaluations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learning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assessments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ts val="2510"/>
              </a:lnSpc>
              <a:spcBef>
                <a:spcPts val="894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registered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event</a:t>
            </a:r>
            <a:endParaRPr sz="2200">
              <a:latin typeface="Calibri"/>
              <a:cs typeface="Calibri"/>
            </a:endParaRPr>
          </a:p>
          <a:p>
            <a:pPr marL="241300" marR="5080">
              <a:lnSpc>
                <a:spcPts val="2380"/>
              </a:lnSpc>
              <a:spcBef>
                <a:spcPts val="16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show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Lobby.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Please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email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  <a:hlinkClick r:id="rId3"/>
              </a:rPr>
              <a:t>events@atixa.org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engage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ATIXA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website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chat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app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inquire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ASAP.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 descr="QR code graphic designed for scanning to access ATIXA event lobby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2898" y="1991209"/>
            <a:ext cx="2979331" cy="29510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6880" y="6425628"/>
            <a:ext cx="280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77361" y="6425628"/>
            <a:ext cx="1009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Formal</a:t>
            </a:r>
            <a:r>
              <a:rPr sz="4400" spc="-130" dirty="0"/>
              <a:t> </a:t>
            </a:r>
            <a:r>
              <a:rPr sz="4400" spc="175" dirty="0"/>
              <a:t>Grievance</a:t>
            </a:r>
            <a:r>
              <a:rPr sz="4400" spc="-145" dirty="0"/>
              <a:t> </a:t>
            </a:r>
            <a:r>
              <a:rPr sz="4400" spc="204" dirty="0"/>
              <a:t>Process</a:t>
            </a:r>
            <a:r>
              <a:rPr sz="4400" spc="-135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FFFFFF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9499" y="1596186"/>
            <a:ext cx="2226310" cy="885825"/>
            <a:chOff x="2699499" y="1596186"/>
            <a:chExt cx="2226310" cy="885825"/>
          </a:xfrm>
        </p:grpSpPr>
        <p:sp>
          <p:nvSpPr>
            <p:cNvPr id="12" name="object 12"/>
            <p:cNvSpPr/>
            <p:nvPr/>
          </p:nvSpPr>
          <p:spPr>
            <a:xfrm>
              <a:off x="2788399" y="1685086"/>
              <a:ext cx="2048510" cy="698500"/>
            </a:xfrm>
            <a:custGeom>
              <a:avLst/>
              <a:gdLst/>
              <a:ahLst/>
              <a:cxnLst/>
              <a:rect l="l" t="t" r="r" b="b"/>
              <a:pathLst>
                <a:path w="2048510" h="698500">
                  <a:moveTo>
                    <a:pt x="0" y="698271"/>
                  </a:moveTo>
                  <a:lnTo>
                    <a:pt x="2048256" y="698271"/>
                  </a:lnTo>
                  <a:lnTo>
                    <a:pt x="2048256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8399" y="1685086"/>
              <a:ext cx="2048510" cy="708025"/>
            </a:xfrm>
            <a:custGeom>
              <a:avLst/>
              <a:gdLst/>
              <a:ahLst/>
              <a:cxnLst/>
              <a:rect l="l" t="t" r="r" b="b"/>
              <a:pathLst>
                <a:path w="2048510" h="708025">
                  <a:moveTo>
                    <a:pt x="0" y="0"/>
                  </a:moveTo>
                  <a:lnTo>
                    <a:pt x="2048256" y="0"/>
                  </a:lnTo>
                  <a:lnTo>
                    <a:pt x="2048256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7792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655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FFFFFF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FFFFFF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77299" y="2445328"/>
            <a:ext cx="18707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844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58445" indent="-173355">
              <a:lnSpc>
                <a:spcPct val="100000"/>
              </a:lnSpc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59079" marR="46355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59079" marR="448309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59079" marR="52959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59079" marR="48895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73023" y="1586560"/>
            <a:ext cx="2235200" cy="885825"/>
            <a:chOff x="7273023" y="1586560"/>
            <a:chExt cx="2235200" cy="885825"/>
          </a:xfrm>
        </p:grpSpPr>
        <p:sp>
          <p:nvSpPr>
            <p:cNvPr id="28" name="object 28"/>
            <p:cNvSpPr/>
            <p:nvPr/>
          </p:nvSpPr>
          <p:spPr>
            <a:xfrm>
              <a:off x="7361923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1923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71101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9AC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50823" y="2445328"/>
            <a:ext cx="187452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1620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2255" marR="383540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2255" marR="98425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FFFFFF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5C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73602"/>
            <a:ext cx="5810885" cy="11830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190" dirty="0"/>
              <a:t>Formal</a:t>
            </a:r>
            <a:r>
              <a:rPr sz="4000" spc="-35" dirty="0"/>
              <a:t> </a:t>
            </a:r>
            <a:r>
              <a:rPr sz="4000" spc="140" dirty="0"/>
              <a:t>Grievance </a:t>
            </a:r>
            <a:r>
              <a:rPr sz="4000" spc="180" dirty="0"/>
              <a:t>Process</a:t>
            </a:r>
            <a:r>
              <a:rPr sz="4000" spc="-50" dirty="0"/>
              <a:t> </a:t>
            </a:r>
            <a:r>
              <a:rPr sz="4000" spc="165" dirty="0"/>
              <a:t>Overview</a:t>
            </a:r>
            <a:r>
              <a:rPr sz="4000" spc="-65" dirty="0"/>
              <a:t> </a:t>
            </a:r>
            <a:r>
              <a:rPr sz="4000" spc="170" dirty="0"/>
              <a:t>(Cont.)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916862" y="1765185"/>
            <a:ext cx="5228590" cy="43992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700"/>
              </a:spcBef>
            </a:pP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Prompt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undue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delay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define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“prompt”</a:t>
            </a:r>
            <a:endParaRPr sz="2200">
              <a:latin typeface="Calibri"/>
              <a:cs typeface="Calibri"/>
            </a:endParaRPr>
          </a:p>
          <a:p>
            <a:pPr marL="697230" marR="21653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60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business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days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good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guide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a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moderately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complex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029" marR="35877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take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longer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than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expected</a:t>
            </a:r>
            <a:endParaRPr sz="2200">
              <a:latin typeface="Calibri"/>
              <a:cs typeface="Calibri"/>
            </a:endParaRPr>
          </a:p>
          <a:p>
            <a:pPr marL="696595" marR="42862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Anticipate,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mitigate,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document 	delays</a:t>
            </a:r>
            <a:endParaRPr sz="2200">
              <a:latin typeface="Calibri"/>
              <a:cs typeface="Calibri"/>
            </a:endParaRPr>
          </a:p>
          <a:p>
            <a:pPr marL="697230" marR="28702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Communicate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regarding 	delays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showing a hand marking dates on a weekly calendar with days labeled MO to SA, highlighting the 4th and 11th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4" cy="6858000"/>
          </a:xfrm>
          <a:prstGeom prst="rect">
            <a:avLst/>
          </a:prstGeom>
        </p:spPr>
      </p:pic>
      <p:pic>
        <p:nvPicPr>
          <p:cNvPr id="5" name="object 5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51040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04" dirty="0"/>
              <a:t>Title</a:t>
            </a:r>
            <a:r>
              <a:rPr sz="4400" spc="-130" dirty="0"/>
              <a:t> </a:t>
            </a:r>
            <a:r>
              <a:rPr sz="4400" spc="180" dirty="0"/>
              <a:t>IX</a:t>
            </a:r>
            <a:r>
              <a:rPr sz="4400" spc="-114" dirty="0"/>
              <a:t> </a:t>
            </a:r>
            <a:r>
              <a:rPr sz="4400" spc="160" dirty="0"/>
              <a:t>Grievance </a:t>
            </a:r>
            <a:r>
              <a:rPr sz="4400" spc="210" dirty="0"/>
              <a:t>Process</a:t>
            </a:r>
            <a:r>
              <a:rPr sz="4400" spc="-135" dirty="0"/>
              <a:t> </a:t>
            </a:r>
            <a:r>
              <a:rPr sz="4400" spc="180" dirty="0"/>
              <a:t>Overview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762633"/>
            <a:ext cx="5574665" cy="26771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Fair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Treat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fairly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fully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241300" marR="30480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Operate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of hands gently holding a colorful paper chain of human figures, symbolizing unity and community suppor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440" y="0"/>
            <a:ext cx="4992559" cy="685798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015"/>
              </a:lnSpc>
              <a:spcBef>
                <a:spcPts val="100"/>
              </a:spcBef>
            </a:pPr>
            <a:r>
              <a:rPr sz="4400" spc="220" dirty="0"/>
              <a:t>Parties’</a:t>
            </a:r>
            <a:r>
              <a:rPr sz="4400" spc="-130" dirty="0"/>
              <a:t> </a:t>
            </a:r>
            <a:r>
              <a:rPr sz="4400" spc="229" dirty="0"/>
              <a:t>Rights</a:t>
            </a:r>
            <a:endParaRPr sz="4400"/>
          </a:p>
          <a:p>
            <a:pPr marL="12700">
              <a:lnSpc>
                <a:spcPts val="5015"/>
              </a:lnSpc>
            </a:pPr>
            <a:r>
              <a:rPr sz="4400" spc="185" dirty="0"/>
              <a:t>During</a:t>
            </a:r>
            <a:r>
              <a:rPr sz="4400" spc="-140" dirty="0"/>
              <a:t> </a:t>
            </a:r>
            <a:r>
              <a:rPr sz="4400" spc="165" dirty="0"/>
              <a:t>the</a:t>
            </a:r>
            <a:r>
              <a:rPr sz="4400" spc="-125" dirty="0"/>
              <a:t> </a:t>
            </a:r>
            <a:r>
              <a:rPr sz="4400" spc="175" dirty="0"/>
              <a:t>Grievance</a:t>
            </a:r>
            <a:r>
              <a:rPr sz="4400" spc="-160" dirty="0"/>
              <a:t> </a:t>
            </a:r>
            <a:r>
              <a:rPr sz="4400" spc="195" dirty="0"/>
              <a:t>Process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0752" y="1765186"/>
            <a:ext cx="10711180" cy="426275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accompanied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choice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restriction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Gather and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restriction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Inspect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exculpatory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Present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200">
              <a:latin typeface="Calibri"/>
              <a:cs typeface="Calibri"/>
            </a:endParaRPr>
          </a:p>
          <a:p>
            <a:pPr marL="240029" marR="84455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participants,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meetings,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sufficient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prepare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 relevant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finalized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0" dirty="0"/>
              <a:t>Parties’</a:t>
            </a:r>
            <a:r>
              <a:rPr sz="4400" spc="-130" dirty="0"/>
              <a:t> </a:t>
            </a:r>
            <a:r>
              <a:rPr sz="4400" spc="240" dirty="0"/>
              <a:t>Rights</a:t>
            </a:r>
            <a:r>
              <a:rPr sz="4400" spc="-130" dirty="0"/>
              <a:t> </a:t>
            </a:r>
            <a:r>
              <a:rPr sz="4400" spc="185" dirty="0"/>
              <a:t>in</a:t>
            </a:r>
            <a:r>
              <a:rPr sz="4400" spc="-114" dirty="0"/>
              <a:t> </a:t>
            </a:r>
            <a:r>
              <a:rPr sz="4400" spc="165" dirty="0"/>
              <a:t>the</a:t>
            </a:r>
            <a:r>
              <a:rPr sz="4400" spc="-120" dirty="0"/>
              <a:t> </a:t>
            </a:r>
            <a:r>
              <a:rPr sz="4400" spc="175" dirty="0"/>
              <a:t>Grievance</a:t>
            </a:r>
            <a:r>
              <a:rPr sz="4400" spc="-145" dirty="0"/>
              <a:t> </a:t>
            </a:r>
            <a:r>
              <a:rPr sz="4400" spc="200" dirty="0"/>
              <a:t>Process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8924290" cy="40182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Inspect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propose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live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expectation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privacy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presumed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until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made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outcome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notification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9448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50" dirty="0">
                <a:solidFill>
                  <a:srgbClr val="FFFFFF"/>
                </a:solidFill>
              </a:rPr>
              <a:t> </a:t>
            </a:r>
            <a:r>
              <a:rPr sz="4800" spc="210" dirty="0">
                <a:solidFill>
                  <a:srgbClr val="FFFFFF"/>
                </a:solidFill>
              </a:rPr>
              <a:t>Process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39344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5" dirty="0"/>
              <a:t>Investigation </a:t>
            </a:r>
            <a:r>
              <a:rPr sz="4400" spc="180" dirty="0"/>
              <a:t>Overview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848" y="1841880"/>
            <a:ext cx="5379085" cy="439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636905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investigations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examine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sex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discrimination,</a:t>
            </a:r>
            <a:r>
              <a:rPr sz="2200" spc="2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ATIXA’s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recommended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process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comprised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80" dirty="0">
                <a:solidFill>
                  <a:srgbClr val="00246C"/>
                </a:solidFill>
                <a:latin typeface="Calibri"/>
                <a:cs typeface="Calibri"/>
              </a:rPr>
              <a:t>10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phases: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Post-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phases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endParaRPr sz="2200">
              <a:latin typeface="Calibri"/>
              <a:cs typeface="Calibri"/>
            </a:endParaRPr>
          </a:p>
          <a:p>
            <a:pPr marL="240029" marR="30226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Investigator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oversight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supervision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of a professional woman smiling and shaking hands with a person in a business setting, suggesting a positive interaction or agreement. The woman wears a dark blazer over a striped shirt, with documents and a laptop visible on the tabl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47" y="0"/>
            <a:ext cx="5178252" cy="6857999"/>
          </a:xfrm>
          <a:prstGeom prst="rect">
            <a:avLst/>
          </a:prstGeom>
        </p:spPr>
      </p:pic>
      <p:pic>
        <p:nvPicPr>
          <p:cNvPr id="5" name="object 5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73602"/>
            <a:ext cx="5441315" cy="11830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175" dirty="0"/>
              <a:t>Investigation</a:t>
            </a:r>
            <a:r>
              <a:rPr sz="4000" spc="-60" dirty="0"/>
              <a:t> </a:t>
            </a:r>
            <a:r>
              <a:rPr sz="4000" spc="165" dirty="0"/>
              <a:t>Oversight </a:t>
            </a:r>
            <a:r>
              <a:rPr sz="4000" spc="155" dirty="0"/>
              <a:t>and</a:t>
            </a:r>
            <a:r>
              <a:rPr sz="4000" spc="-85" dirty="0"/>
              <a:t> </a:t>
            </a:r>
            <a:r>
              <a:rPr sz="4000" spc="170" dirty="0"/>
              <a:t>Supervision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916939" y="1838833"/>
            <a:ext cx="5467985" cy="327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62150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Coordinator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(TIXC)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responsibilities: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Appoint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training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strategize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timeline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compliance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Oversee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recordkeeping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primary point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of a smiling woman wearing a yellow kurta holding a rolled-up document or paper folder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0" y="0"/>
            <a:ext cx="5143500" cy="6857999"/>
          </a:xfrm>
          <a:prstGeom prst="rect">
            <a:avLst/>
          </a:prstGeom>
        </p:spPr>
      </p:pic>
      <p:pic>
        <p:nvPicPr>
          <p:cNvPr id="5" name="object 5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49104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215" dirty="0"/>
              <a:t>Steps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499934"/>
            <a:ext cx="5741035" cy="4475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Notice/Complaint</a:t>
            </a:r>
            <a:endParaRPr sz="2200">
              <a:latin typeface="Calibri"/>
              <a:cs typeface="Calibri"/>
            </a:endParaRPr>
          </a:p>
          <a:p>
            <a:pPr marL="469265" marR="1253490" indent="-457200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Jurisdiction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(NOIA)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Establish</a:t>
            </a:r>
            <a:r>
              <a:rPr sz="2200" spc="2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2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Strategy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2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4692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Draft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of a printed incident investigation summary form designed for documenting details of an incident, including fields for incident date, review date, reported by, incident summary, and root cause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48450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9" dirty="0">
                <a:solidFill>
                  <a:srgbClr val="FFFFFF"/>
                </a:solidFill>
              </a:rPr>
              <a:t>Pre-</a:t>
            </a:r>
            <a:r>
              <a:rPr sz="4800" spc="200" dirty="0">
                <a:solidFill>
                  <a:srgbClr val="FFFFFF"/>
                </a:solidFill>
              </a:rPr>
              <a:t>Investigation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2A8CD03-0ACF-528B-ABBA-451BF8354D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6938" y="-369332"/>
            <a:ext cx="10358122" cy="36933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TNG Strategic Risk Management Solutions Disclaimer</a:t>
            </a:r>
          </a:p>
        </p:txBody>
      </p:sp>
      <p:grpSp>
        <p:nvGrpSpPr>
          <p:cNvPr id="7" name="object 7" descr="TNG Strategic Risk Management Solutions"/>
          <p:cNvGrpSpPr/>
          <p:nvPr/>
        </p:nvGrpSpPr>
        <p:grpSpPr>
          <a:xfrm>
            <a:off x="-6350" y="-6350"/>
            <a:ext cx="12204700" cy="4469765"/>
            <a:chOff x="-6350" y="-6350"/>
            <a:chExt cx="12204700" cy="44697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18078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0"/>
              <a:ext cx="12192000" cy="1808480"/>
            </a:xfrm>
            <a:custGeom>
              <a:avLst/>
              <a:gdLst/>
              <a:ahLst/>
              <a:cxnLst/>
              <a:rect l="l" t="t" r="r" b="b"/>
              <a:pathLst>
                <a:path w="12192000" h="1808480">
                  <a:moveTo>
                    <a:pt x="0" y="0"/>
                  </a:moveTo>
                  <a:lnTo>
                    <a:pt x="12192000" y="0"/>
                  </a:lnTo>
                  <a:lnTo>
                    <a:pt x="12192000" y="1807870"/>
                  </a:lnTo>
                  <a:lnTo>
                    <a:pt x="0" y="180787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4419" y="0"/>
              <a:ext cx="7303160" cy="225514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748764" y="2302144"/>
              <a:ext cx="0" cy="2161540"/>
            </a:xfrm>
            <a:custGeom>
              <a:avLst/>
              <a:gdLst/>
              <a:ahLst/>
              <a:cxnLst/>
              <a:rect l="l" t="t" r="r" b="b"/>
              <a:pathLst>
                <a:path h="2161540">
                  <a:moveTo>
                    <a:pt x="0" y="0"/>
                  </a:moveTo>
                  <a:lnTo>
                    <a:pt x="0" y="2161120"/>
                  </a:lnTo>
                </a:path>
              </a:pathLst>
            </a:custGeom>
            <a:ln w="635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40360" y="2290554"/>
              <a:ext cx="0" cy="2161540"/>
            </a:xfrm>
            <a:custGeom>
              <a:avLst/>
              <a:gdLst/>
              <a:ahLst/>
              <a:cxnLst/>
              <a:rect l="l" t="t" r="r" b="b"/>
              <a:pathLst>
                <a:path h="2161540">
                  <a:moveTo>
                    <a:pt x="0" y="0"/>
                  </a:moveTo>
                  <a:lnTo>
                    <a:pt x="0" y="2161120"/>
                  </a:lnTo>
                </a:path>
              </a:pathLst>
            </a:custGeom>
            <a:ln w="635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1116" y="2650756"/>
              <a:ext cx="2916605" cy="15954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7722" y="2598463"/>
              <a:ext cx="2502636" cy="16137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01217" y="2598648"/>
              <a:ext cx="3427635" cy="159540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99851" y="4756692"/>
            <a:ext cx="8318500" cy="197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 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opinion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training,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either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privately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entire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group, is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never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construed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assurance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compliance.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Always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counsel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ensure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receiving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considers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existing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case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jurisdiction,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state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local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laws,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evolving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guidance.</a:t>
            </a:r>
            <a:endParaRPr sz="2000">
              <a:latin typeface="Calibri"/>
              <a:cs typeface="Calibri"/>
            </a:endParaRPr>
          </a:p>
          <a:p>
            <a:pPr marL="884555">
              <a:lnSpc>
                <a:spcPct val="100000"/>
              </a:lnSpc>
              <a:spcBef>
                <a:spcPts val="1170"/>
              </a:spcBef>
            </a:pP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(610)</a:t>
            </a:r>
            <a:r>
              <a:rPr sz="1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993-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0229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5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  <a:hlinkClick r:id="rId7"/>
              </a:rPr>
              <a:t>inquiry@tngconsulting.com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405" dirty="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sz="18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  <a:hlinkClick r:id="rId8"/>
              </a:rPr>
              <a:t>www.tngconsulting.com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789664" y="6435128"/>
            <a:ext cx="75565" cy="19939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1200" spc="-75" dirty="0">
                <a:solidFill>
                  <a:srgbClr val="DFE6EB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50" y="6321780"/>
            <a:ext cx="12204700" cy="542925"/>
            <a:chOff x="-6350" y="6321780"/>
            <a:chExt cx="12204700" cy="542925"/>
          </a:xfrm>
        </p:grpSpPr>
        <p:sp>
          <p:nvSpPr>
            <p:cNvPr id="4" name="object 4"/>
            <p:cNvSpPr/>
            <p:nvPr/>
          </p:nvSpPr>
          <p:spPr>
            <a:xfrm>
              <a:off x="0" y="6328130"/>
              <a:ext cx="12192000" cy="530225"/>
            </a:xfrm>
            <a:custGeom>
              <a:avLst/>
              <a:gdLst/>
              <a:ahLst/>
              <a:cxnLst/>
              <a:rect l="l" t="t" r="r" b="b"/>
              <a:pathLst>
                <a:path w="12192000" h="530225">
                  <a:moveTo>
                    <a:pt x="12192000" y="0"/>
                  </a:moveTo>
                  <a:lnTo>
                    <a:pt x="0" y="0"/>
                  </a:lnTo>
                  <a:lnTo>
                    <a:pt x="0" y="529869"/>
                  </a:lnTo>
                  <a:lnTo>
                    <a:pt x="12192000" y="52986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328130"/>
              <a:ext cx="12192000" cy="530225"/>
            </a:xfrm>
            <a:custGeom>
              <a:avLst/>
              <a:gdLst/>
              <a:ahLst/>
              <a:cxnLst/>
              <a:rect l="l" t="t" r="r" b="b"/>
              <a:pathLst>
                <a:path w="12192000" h="530225">
                  <a:moveTo>
                    <a:pt x="0" y="0"/>
                  </a:moveTo>
                  <a:lnTo>
                    <a:pt x="12192000" y="0"/>
                  </a:lnTo>
                  <a:lnTo>
                    <a:pt x="12192000" y="529869"/>
                  </a:lnTo>
                  <a:lnTo>
                    <a:pt x="0" y="52986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3461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Pre-</a:t>
            </a:r>
            <a:r>
              <a:rPr sz="4400" spc="200" dirty="0"/>
              <a:t>Investigation</a:t>
            </a:r>
            <a:r>
              <a:rPr sz="4400" spc="-140" dirty="0"/>
              <a:t> </a:t>
            </a:r>
            <a:r>
              <a:rPr sz="4400" spc="215" dirty="0"/>
              <a:t>Steps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8200" y="2314117"/>
            <a:ext cx="3337560" cy="315468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00"/>
              </a:spcBef>
            </a:pPr>
            <a:r>
              <a:rPr sz="50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5000">
              <a:latin typeface="Calibri"/>
              <a:cs typeface="Calibri"/>
            </a:endParaRPr>
          </a:p>
          <a:p>
            <a:pPr marL="182245" marR="1053465">
              <a:lnSpc>
                <a:spcPct val="100000"/>
              </a:lnSpc>
              <a:spcBef>
                <a:spcPts val="2565"/>
              </a:spcBef>
            </a:pPr>
            <a:r>
              <a:rPr sz="2400" b="1" spc="75" dirty="0">
                <a:solidFill>
                  <a:srgbClr val="FFFFFF"/>
                </a:solidFill>
                <a:latin typeface="Calibri"/>
                <a:cs typeface="Calibri"/>
              </a:rPr>
              <a:t>Notice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4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Formal </a:t>
            </a: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88383" y="2314117"/>
            <a:ext cx="3337560" cy="3154680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400"/>
              </a:spcBef>
            </a:pPr>
            <a:r>
              <a:rPr sz="5000" b="1" spc="10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5000">
              <a:latin typeface="Calibri"/>
              <a:cs typeface="Calibri"/>
            </a:endParaRPr>
          </a:p>
          <a:p>
            <a:pPr marL="182880" marR="650875">
              <a:lnSpc>
                <a:spcPct val="100000"/>
              </a:lnSpc>
              <a:spcBef>
                <a:spcPts val="2565"/>
              </a:spcBef>
            </a:pPr>
            <a:r>
              <a:rPr sz="2400" b="1" spc="105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Assessment </a:t>
            </a: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120" dirty="0">
                <a:solidFill>
                  <a:srgbClr val="00246C"/>
                </a:solidFill>
                <a:latin typeface="Calibri"/>
                <a:cs typeface="Calibri"/>
              </a:rPr>
              <a:t>Jurisdiction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38579" y="2314117"/>
            <a:ext cx="3337560" cy="3154680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508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00"/>
              </a:spcBef>
            </a:pPr>
            <a:r>
              <a:rPr sz="5000" b="1" spc="10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0">
              <a:latin typeface="Calibri"/>
              <a:cs typeface="Calibri"/>
            </a:endParaRPr>
          </a:p>
          <a:p>
            <a:pPr marL="182245" marR="394970">
              <a:lnSpc>
                <a:spcPct val="100000"/>
              </a:lnSpc>
              <a:spcBef>
                <a:spcPts val="2565"/>
              </a:spcBef>
            </a:pPr>
            <a:r>
              <a:rPr sz="2400" b="1" spc="80" dirty="0">
                <a:solidFill>
                  <a:srgbClr val="FFFFFF"/>
                </a:solidFill>
                <a:latin typeface="Calibri"/>
                <a:cs typeface="Calibri"/>
              </a:rPr>
              <a:t>Determine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00" dirty="0">
                <a:solidFill>
                  <a:srgbClr val="FFFFFF"/>
                </a:solidFill>
                <a:latin typeface="Calibri"/>
                <a:cs typeface="Calibri"/>
              </a:rPr>
              <a:t>Basis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0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 descr="ATIXA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5" dirty="0"/>
              <a:t>Step</a:t>
            </a:r>
            <a:r>
              <a:rPr sz="4400" spc="-120" dirty="0"/>
              <a:t> </a:t>
            </a:r>
            <a:r>
              <a:rPr sz="4400" spc="65" dirty="0"/>
              <a:t>1:</a:t>
            </a:r>
            <a:r>
              <a:rPr sz="4400" spc="-114" dirty="0"/>
              <a:t> </a:t>
            </a:r>
            <a:r>
              <a:rPr sz="4400" spc="120" dirty="0"/>
              <a:t>Notice/Complaint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10261600" cy="3484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receives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report,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knowledge,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discrimination,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endParaRPr sz="2400">
              <a:latin typeface="Calibri"/>
              <a:cs typeface="Calibri"/>
            </a:endParaRPr>
          </a:p>
          <a:p>
            <a:pPr marL="241300" marR="13525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point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reports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complaints,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referrals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from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mandated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reporters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Report: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indicates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violation</a:t>
            </a:r>
            <a:endParaRPr sz="2400">
              <a:latin typeface="Calibri"/>
              <a:cs typeface="Calibri"/>
            </a:endParaRPr>
          </a:p>
          <a:p>
            <a:pPr marL="241300" marR="45085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Complaint: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request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institution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initiate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its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Formal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Signed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20" dirty="0"/>
              <a:t>Step</a:t>
            </a:r>
            <a:r>
              <a:rPr sz="4400" spc="-125" dirty="0"/>
              <a:t> </a:t>
            </a:r>
            <a:r>
              <a:rPr sz="4400" spc="160" dirty="0"/>
              <a:t>2:</a:t>
            </a:r>
            <a:r>
              <a:rPr sz="4400" spc="-100" dirty="0"/>
              <a:t> </a:t>
            </a:r>
            <a:r>
              <a:rPr sz="4400" spc="195" dirty="0"/>
              <a:t>Initial</a:t>
            </a:r>
            <a:r>
              <a:rPr sz="4400" spc="-145" dirty="0"/>
              <a:t> </a:t>
            </a:r>
            <a:r>
              <a:rPr sz="4400" spc="155" dirty="0"/>
              <a:t>Assessment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756775" cy="4521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designee</a:t>
            </a:r>
            <a:r>
              <a:rPr sz="22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perform</a:t>
            </a:r>
            <a:r>
              <a:rPr sz="22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several</a:t>
            </a:r>
            <a:r>
              <a:rPr sz="22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r>
              <a:rPr sz="22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including: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Outreach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Intake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Jurisdictional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Sign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applicable)</a:t>
            </a:r>
            <a:endParaRPr sz="2200">
              <a:latin typeface="Calibri"/>
              <a:cs typeface="Calibri"/>
            </a:endParaRPr>
          </a:p>
          <a:p>
            <a:pPr marL="697230" marR="508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Pattern,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Predation,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Threat,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Weapons,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Minors,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Employee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Respondent,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participating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attempting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participate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(P/ATP)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coordinate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Initiate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Emergency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Removal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Administrative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Leave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applicable)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Mandatory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Discretionary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applicable)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Arrange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requested/appropriate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(if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Informal</a:t>
            </a:r>
            <a:r>
              <a:rPr sz="4400" spc="-120" dirty="0"/>
              <a:t> </a:t>
            </a:r>
            <a:r>
              <a:rPr sz="4400" spc="170" dirty="0"/>
              <a:t>Resolution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10037445" cy="43078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permits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voluntary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(IR)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employee-on-student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defined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regulations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TIXC’s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anytime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determination</a:t>
            </a:r>
            <a:endParaRPr sz="2400">
              <a:latin typeface="Calibri"/>
              <a:cs typeface="Calibri"/>
            </a:endParaRPr>
          </a:p>
          <a:p>
            <a:pPr marL="241300" marR="10223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 proceed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while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pursued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Facilitators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receive training,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free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of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bias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endParaRPr sz="2400">
              <a:latin typeface="Calibri"/>
              <a:cs typeface="Calibri"/>
            </a:endParaRPr>
          </a:p>
          <a:p>
            <a:pPr marL="698500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recommends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Facilitators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 any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same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73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204" dirty="0"/>
              <a:t>Step</a:t>
            </a:r>
            <a:r>
              <a:rPr sz="4200" spc="-90" dirty="0"/>
              <a:t> </a:t>
            </a:r>
            <a:r>
              <a:rPr sz="4200" spc="145" dirty="0"/>
              <a:t>3:</a:t>
            </a:r>
            <a:r>
              <a:rPr sz="4200" spc="-95" dirty="0"/>
              <a:t> </a:t>
            </a:r>
            <a:r>
              <a:rPr sz="4200" spc="145" dirty="0"/>
              <a:t>Determine</a:t>
            </a:r>
            <a:r>
              <a:rPr sz="4200" spc="-95" dirty="0"/>
              <a:t> </a:t>
            </a:r>
            <a:r>
              <a:rPr sz="4200" spc="165" dirty="0"/>
              <a:t>a</a:t>
            </a:r>
            <a:r>
              <a:rPr sz="4200" spc="-90" dirty="0"/>
              <a:t> </a:t>
            </a:r>
            <a:r>
              <a:rPr sz="4200" spc="190" dirty="0"/>
              <a:t>Basis</a:t>
            </a:r>
            <a:r>
              <a:rPr sz="4200" spc="-100" dirty="0"/>
              <a:t> </a:t>
            </a:r>
            <a:r>
              <a:rPr sz="4200" spc="165" dirty="0"/>
              <a:t>for</a:t>
            </a:r>
            <a:r>
              <a:rPr sz="4200" spc="-100" dirty="0"/>
              <a:t> </a:t>
            </a:r>
            <a:r>
              <a:rPr sz="4200" spc="175" dirty="0"/>
              <a:t>Investigation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16938" y="1765185"/>
            <a:ext cx="10438130" cy="4292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bases</a:t>
            </a:r>
            <a:r>
              <a:rPr sz="22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civil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7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 investigations: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Incident: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period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violations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595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5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Disparate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Treatment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basis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Pattern:</a:t>
            </a:r>
            <a:r>
              <a:rPr sz="22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repetitive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similar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behaviors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targets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period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Tend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involve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20" dirty="0">
                <a:solidFill>
                  <a:srgbClr val="00246C"/>
                </a:solidFill>
                <a:latin typeface="Calibri"/>
                <a:cs typeface="Calibri"/>
              </a:rPr>
              <a:t>Climate/Culture:</a:t>
            </a:r>
            <a:r>
              <a:rPr sz="22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discriminatory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policies,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processes,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environments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1975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regulatory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framework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identifiable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90" dirty="0"/>
              <a:t>Scope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0" y="1690194"/>
            <a:ext cx="5374640" cy="43688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determines 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scope 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investigation</a:t>
            </a:r>
            <a:endParaRPr sz="2000">
              <a:latin typeface="Calibri"/>
              <a:cs typeface="Calibri"/>
            </a:endParaRPr>
          </a:p>
          <a:p>
            <a:pPr marL="240029" marR="812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refers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allegations,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timeframes,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	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subject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Considerations: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Collateral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misconduct</a:t>
            </a:r>
            <a:r>
              <a:rPr sz="2000" spc="2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Individual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group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Multiple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Complainants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Respondents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Counter-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Patterns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 be adjusted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consult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 descr="Photograph showing a hand holding a pen and signing a contract."/>
          <p:cNvGrpSpPr/>
          <p:nvPr/>
        </p:nvGrpSpPr>
        <p:grpSpPr>
          <a:xfrm>
            <a:off x="6731507" y="0"/>
            <a:ext cx="5461000" cy="6858000"/>
            <a:chOff x="6731507" y="0"/>
            <a:chExt cx="5461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1507" y="0"/>
              <a:ext cx="5460504" cy="6858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796" y="0"/>
              <a:ext cx="5334203" cy="685793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715385" y="6435128"/>
            <a:ext cx="149860" cy="19939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1200" spc="-55" dirty="0">
                <a:solidFill>
                  <a:srgbClr val="00246C"/>
                </a:solidFill>
                <a:latin typeface="Calibri"/>
                <a:cs typeface="Calibri"/>
              </a:rPr>
              <a:t>35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35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5" dirty="0"/>
              <a:t>Types</a:t>
            </a:r>
            <a:r>
              <a:rPr sz="4400" spc="-125" dirty="0"/>
              <a:t> </a:t>
            </a:r>
            <a:r>
              <a:rPr sz="4400" spc="150" dirty="0"/>
              <a:t>of</a:t>
            </a:r>
            <a:r>
              <a:rPr sz="4400" spc="-125" dirty="0"/>
              <a:t> </a:t>
            </a:r>
            <a:r>
              <a:rPr sz="4400" spc="175" dirty="0"/>
              <a:t>Discrimination</a:t>
            </a:r>
            <a:endParaRPr sz="440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024" y="1533151"/>
            <a:ext cx="2377440" cy="4846320"/>
          </a:xfrm>
          <a:custGeom>
            <a:avLst/>
            <a:gdLst/>
            <a:ahLst/>
            <a:cxnLst/>
            <a:rect l="l" t="t" r="r" b="b"/>
            <a:pathLst>
              <a:path w="2377440" h="4846320">
                <a:moveTo>
                  <a:pt x="1188720" y="0"/>
                </a:moveTo>
                <a:lnTo>
                  <a:pt x="1140910" y="943"/>
                </a:lnTo>
                <a:lnTo>
                  <a:pt x="1093579" y="3751"/>
                </a:lnTo>
                <a:lnTo>
                  <a:pt x="1046763" y="8388"/>
                </a:lnTo>
                <a:lnTo>
                  <a:pt x="1000497" y="14818"/>
                </a:lnTo>
                <a:lnTo>
                  <a:pt x="954817" y="23005"/>
                </a:lnTo>
                <a:lnTo>
                  <a:pt x="909759" y="32914"/>
                </a:lnTo>
                <a:lnTo>
                  <a:pt x="865357" y="44510"/>
                </a:lnTo>
                <a:lnTo>
                  <a:pt x="821647" y="57757"/>
                </a:lnTo>
                <a:lnTo>
                  <a:pt x="778665" y="72619"/>
                </a:lnTo>
                <a:lnTo>
                  <a:pt x="736446" y="89061"/>
                </a:lnTo>
                <a:lnTo>
                  <a:pt x="695027" y="107048"/>
                </a:lnTo>
                <a:lnTo>
                  <a:pt x="654441" y="126544"/>
                </a:lnTo>
                <a:lnTo>
                  <a:pt x="614725" y="147514"/>
                </a:lnTo>
                <a:lnTo>
                  <a:pt x="575915" y="169921"/>
                </a:lnTo>
                <a:lnTo>
                  <a:pt x="538045" y="193731"/>
                </a:lnTo>
                <a:lnTo>
                  <a:pt x="501152" y="218907"/>
                </a:lnTo>
                <a:lnTo>
                  <a:pt x="465271" y="245416"/>
                </a:lnTo>
                <a:lnTo>
                  <a:pt x="430437" y="273220"/>
                </a:lnTo>
                <a:lnTo>
                  <a:pt x="396685" y="302284"/>
                </a:lnTo>
                <a:lnTo>
                  <a:pt x="364053" y="332574"/>
                </a:lnTo>
                <a:lnTo>
                  <a:pt x="332574" y="364053"/>
                </a:lnTo>
                <a:lnTo>
                  <a:pt x="302284" y="396685"/>
                </a:lnTo>
                <a:lnTo>
                  <a:pt x="273220" y="430437"/>
                </a:lnTo>
                <a:lnTo>
                  <a:pt x="245416" y="465271"/>
                </a:lnTo>
                <a:lnTo>
                  <a:pt x="218907" y="501152"/>
                </a:lnTo>
                <a:lnTo>
                  <a:pt x="193731" y="538045"/>
                </a:lnTo>
                <a:lnTo>
                  <a:pt x="169921" y="575915"/>
                </a:lnTo>
                <a:lnTo>
                  <a:pt x="147514" y="614725"/>
                </a:lnTo>
                <a:lnTo>
                  <a:pt x="126544" y="654441"/>
                </a:lnTo>
                <a:lnTo>
                  <a:pt x="107048" y="695027"/>
                </a:lnTo>
                <a:lnTo>
                  <a:pt x="89061" y="736446"/>
                </a:lnTo>
                <a:lnTo>
                  <a:pt x="72619" y="778665"/>
                </a:lnTo>
                <a:lnTo>
                  <a:pt x="57757" y="821647"/>
                </a:lnTo>
                <a:lnTo>
                  <a:pt x="44510" y="865357"/>
                </a:lnTo>
                <a:lnTo>
                  <a:pt x="32914" y="909759"/>
                </a:lnTo>
                <a:lnTo>
                  <a:pt x="23005" y="954817"/>
                </a:lnTo>
                <a:lnTo>
                  <a:pt x="14818" y="1000497"/>
                </a:lnTo>
                <a:lnTo>
                  <a:pt x="8388" y="1046763"/>
                </a:lnTo>
                <a:lnTo>
                  <a:pt x="3751" y="1093579"/>
                </a:lnTo>
                <a:lnTo>
                  <a:pt x="943" y="1140910"/>
                </a:lnTo>
                <a:lnTo>
                  <a:pt x="0" y="1188720"/>
                </a:lnTo>
                <a:lnTo>
                  <a:pt x="0" y="4800600"/>
                </a:lnTo>
                <a:lnTo>
                  <a:pt x="3593" y="4818395"/>
                </a:lnTo>
                <a:lnTo>
                  <a:pt x="13392" y="4832927"/>
                </a:lnTo>
                <a:lnTo>
                  <a:pt x="27924" y="4842726"/>
                </a:lnTo>
                <a:lnTo>
                  <a:pt x="45719" y="4846320"/>
                </a:lnTo>
                <a:lnTo>
                  <a:pt x="2331720" y="4846320"/>
                </a:lnTo>
                <a:lnTo>
                  <a:pt x="2349515" y="4842726"/>
                </a:lnTo>
                <a:lnTo>
                  <a:pt x="2364047" y="4832927"/>
                </a:lnTo>
                <a:lnTo>
                  <a:pt x="2373846" y="4818395"/>
                </a:lnTo>
                <a:lnTo>
                  <a:pt x="2377440" y="4800600"/>
                </a:lnTo>
                <a:lnTo>
                  <a:pt x="2377440" y="1188720"/>
                </a:lnTo>
                <a:lnTo>
                  <a:pt x="2376496" y="1140910"/>
                </a:lnTo>
                <a:lnTo>
                  <a:pt x="2373688" y="1093579"/>
                </a:lnTo>
                <a:lnTo>
                  <a:pt x="2369051" y="1046763"/>
                </a:lnTo>
                <a:lnTo>
                  <a:pt x="2362621" y="1000497"/>
                </a:lnTo>
                <a:lnTo>
                  <a:pt x="2354434" y="954817"/>
                </a:lnTo>
                <a:lnTo>
                  <a:pt x="2344525" y="909759"/>
                </a:lnTo>
                <a:lnTo>
                  <a:pt x="2332929" y="865357"/>
                </a:lnTo>
                <a:lnTo>
                  <a:pt x="2319682" y="821647"/>
                </a:lnTo>
                <a:lnTo>
                  <a:pt x="2304820" y="778665"/>
                </a:lnTo>
                <a:lnTo>
                  <a:pt x="2288378" y="736446"/>
                </a:lnTo>
                <a:lnTo>
                  <a:pt x="2270391" y="695027"/>
                </a:lnTo>
                <a:lnTo>
                  <a:pt x="2250895" y="654441"/>
                </a:lnTo>
                <a:lnTo>
                  <a:pt x="2229925" y="614725"/>
                </a:lnTo>
                <a:lnTo>
                  <a:pt x="2207518" y="575915"/>
                </a:lnTo>
                <a:lnTo>
                  <a:pt x="2183708" y="538045"/>
                </a:lnTo>
                <a:lnTo>
                  <a:pt x="2158532" y="501152"/>
                </a:lnTo>
                <a:lnTo>
                  <a:pt x="2132023" y="465271"/>
                </a:lnTo>
                <a:lnTo>
                  <a:pt x="2104219" y="430437"/>
                </a:lnTo>
                <a:lnTo>
                  <a:pt x="2075155" y="396685"/>
                </a:lnTo>
                <a:lnTo>
                  <a:pt x="2044865" y="364053"/>
                </a:lnTo>
                <a:lnTo>
                  <a:pt x="2013386" y="332574"/>
                </a:lnTo>
                <a:lnTo>
                  <a:pt x="1980754" y="302284"/>
                </a:lnTo>
                <a:lnTo>
                  <a:pt x="1947002" y="273220"/>
                </a:lnTo>
                <a:lnTo>
                  <a:pt x="1912168" y="245416"/>
                </a:lnTo>
                <a:lnTo>
                  <a:pt x="1876287" y="218907"/>
                </a:lnTo>
                <a:lnTo>
                  <a:pt x="1839394" y="193731"/>
                </a:lnTo>
                <a:lnTo>
                  <a:pt x="1801524" y="169921"/>
                </a:lnTo>
                <a:lnTo>
                  <a:pt x="1762714" y="147514"/>
                </a:lnTo>
                <a:lnTo>
                  <a:pt x="1722998" y="126544"/>
                </a:lnTo>
                <a:lnTo>
                  <a:pt x="1682412" y="107048"/>
                </a:lnTo>
                <a:lnTo>
                  <a:pt x="1640993" y="89061"/>
                </a:lnTo>
                <a:lnTo>
                  <a:pt x="1598774" y="72619"/>
                </a:lnTo>
                <a:lnTo>
                  <a:pt x="1555792" y="57757"/>
                </a:lnTo>
                <a:lnTo>
                  <a:pt x="1512082" y="44510"/>
                </a:lnTo>
                <a:lnTo>
                  <a:pt x="1467680" y="32914"/>
                </a:lnTo>
                <a:lnTo>
                  <a:pt x="1422622" y="23005"/>
                </a:lnTo>
                <a:lnTo>
                  <a:pt x="1376942" y="14818"/>
                </a:lnTo>
                <a:lnTo>
                  <a:pt x="1330676" y="8388"/>
                </a:lnTo>
                <a:lnTo>
                  <a:pt x="1283860" y="3751"/>
                </a:lnTo>
                <a:lnTo>
                  <a:pt x="1236529" y="943"/>
                </a:lnTo>
                <a:lnTo>
                  <a:pt x="1188720" y="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4227" y="1704949"/>
            <a:ext cx="2057400" cy="2057400"/>
            <a:chOff x="974227" y="1704949"/>
            <a:chExt cx="2057400" cy="2057400"/>
          </a:xfrm>
        </p:grpSpPr>
        <p:sp>
          <p:nvSpPr>
            <p:cNvPr id="22" name="object 22"/>
            <p:cNvSpPr/>
            <p:nvPr/>
          </p:nvSpPr>
          <p:spPr>
            <a:xfrm>
              <a:off x="974227" y="1704949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1028700" y="0"/>
                  </a:moveTo>
                  <a:lnTo>
                    <a:pt x="980274" y="1119"/>
                  </a:lnTo>
                  <a:lnTo>
                    <a:pt x="932425" y="4445"/>
                  </a:lnTo>
                  <a:lnTo>
                    <a:pt x="885201" y="9928"/>
                  </a:lnTo>
                  <a:lnTo>
                    <a:pt x="838652" y="17519"/>
                  </a:lnTo>
                  <a:lnTo>
                    <a:pt x="792828" y="27168"/>
                  </a:lnTo>
                  <a:lnTo>
                    <a:pt x="747778" y="38826"/>
                  </a:lnTo>
                  <a:lnTo>
                    <a:pt x="703551" y="52443"/>
                  </a:lnTo>
                  <a:lnTo>
                    <a:pt x="660197" y="67971"/>
                  </a:lnTo>
                  <a:lnTo>
                    <a:pt x="617764" y="85359"/>
                  </a:lnTo>
                  <a:lnTo>
                    <a:pt x="576304" y="104558"/>
                  </a:lnTo>
                  <a:lnTo>
                    <a:pt x="535864" y="125519"/>
                  </a:lnTo>
                  <a:lnTo>
                    <a:pt x="496494" y="148192"/>
                  </a:lnTo>
                  <a:lnTo>
                    <a:pt x="458244" y="172529"/>
                  </a:lnTo>
                  <a:lnTo>
                    <a:pt x="421163" y="198479"/>
                  </a:lnTo>
                  <a:lnTo>
                    <a:pt x="385300" y="225994"/>
                  </a:lnTo>
                  <a:lnTo>
                    <a:pt x="350706" y="255023"/>
                  </a:lnTo>
                  <a:lnTo>
                    <a:pt x="317428" y="285518"/>
                  </a:lnTo>
                  <a:lnTo>
                    <a:pt x="285518" y="317428"/>
                  </a:lnTo>
                  <a:lnTo>
                    <a:pt x="255023" y="350706"/>
                  </a:lnTo>
                  <a:lnTo>
                    <a:pt x="225994" y="385300"/>
                  </a:lnTo>
                  <a:lnTo>
                    <a:pt x="198479" y="421163"/>
                  </a:lnTo>
                  <a:lnTo>
                    <a:pt x="172529" y="458244"/>
                  </a:lnTo>
                  <a:lnTo>
                    <a:pt x="148192" y="496494"/>
                  </a:lnTo>
                  <a:lnTo>
                    <a:pt x="125519" y="535864"/>
                  </a:lnTo>
                  <a:lnTo>
                    <a:pt x="104558" y="576304"/>
                  </a:lnTo>
                  <a:lnTo>
                    <a:pt x="85359" y="617764"/>
                  </a:lnTo>
                  <a:lnTo>
                    <a:pt x="67971" y="660197"/>
                  </a:lnTo>
                  <a:lnTo>
                    <a:pt x="52443" y="703551"/>
                  </a:lnTo>
                  <a:lnTo>
                    <a:pt x="38826" y="747778"/>
                  </a:lnTo>
                  <a:lnTo>
                    <a:pt x="27168" y="792828"/>
                  </a:lnTo>
                  <a:lnTo>
                    <a:pt x="17519" y="838652"/>
                  </a:lnTo>
                  <a:lnTo>
                    <a:pt x="9928" y="885201"/>
                  </a:lnTo>
                  <a:lnTo>
                    <a:pt x="4445" y="932425"/>
                  </a:lnTo>
                  <a:lnTo>
                    <a:pt x="1119" y="980274"/>
                  </a:lnTo>
                  <a:lnTo>
                    <a:pt x="0" y="1028700"/>
                  </a:lnTo>
                  <a:lnTo>
                    <a:pt x="1119" y="1077125"/>
                  </a:lnTo>
                  <a:lnTo>
                    <a:pt x="4445" y="1124974"/>
                  </a:lnTo>
                  <a:lnTo>
                    <a:pt x="9928" y="1172198"/>
                  </a:lnTo>
                  <a:lnTo>
                    <a:pt x="17519" y="1218747"/>
                  </a:lnTo>
                  <a:lnTo>
                    <a:pt x="27168" y="1264571"/>
                  </a:lnTo>
                  <a:lnTo>
                    <a:pt x="38826" y="1309621"/>
                  </a:lnTo>
                  <a:lnTo>
                    <a:pt x="52443" y="1353848"/>
                  </a:lnTo>
                  <a:lnTo>
                    <a:pt x="67971" y="1397202"/>
                  </a:lnTo>
                  <a:lnTo>
                    <a:pt x="85359" y="1439635"/>
                  </a:lnTo>
                  <a:lnTo>
                    <a:pt x="104558" y="1481095"/>
                  </a:lnTo>
                  <a:lnTo>
                    <a:pt x="125519" y="1521535"/>
                  </a:lnTo>
                  <a:lnTo>
                    <a:pt x="148192" y="1560905"/>
                  </a:lnTo>
                  <a:lnTo>
                    <a:pt x="172529" y="1599155"/>
                  </a:lnTo>
                  <a:lnTo>
                    <a:pt x="198479" y="1636236"/>
                  </a:lnTo>
                  <a:lnTo>
                    <a:pt x="225994" y="1672099"/>
                  </a:lnTo>
                  <a:lnTo>
                    <a:pt x="255023" y="1706693"/>
                  </a:lnTo>
                  <a:lnTo>
                    <a:pt x="285518" y="1739971"/>
                  </a:lnTo>
                  <a:lnTo>
                    <a:pt x="317428" y="1771881"/>
                  </a:lnTo>
                  <a:lnTo>
                    <a:pt x="350706" y="1802376"/>
                  </a:lnTo>
                  <a:lnTo>
                    <a:pt x="385300" y="1831405"/>
                  </a:lnTo>
                  <a:lnTo>
                    <a:pt x="421163" y="1858920"/>
                  </a:lnTo>
                  <a:lnTo>
                    <a:pt x="458244" y="1884870"/>
                  </a:lnTo>
                  <a:lnTo>
                    <a:pt x="496494" y="1909207"/>
                  </a:lnTo>
                  <a:lnTo>
                    <a:pt x="535864" y="1931880"/>
                  </a:lnTo>
                  <a:lnTo>
                    <a:pt x="576304" y="1952841"/>
                  </a:lnTo>
                  <a:lnTo>
                    <a:pt x="617764" y="1972040"/>
                  </a:lnTo>
                  <a:lnTo>
                    <a:pt x="660197" y="1989428"/>
                  </a:lnTo>
                  <a:lnTo>
                    <a:pt x="703551" y="2004956"/>
                  </a:lnTo>
                  <a:lnTo>
                    <a:pt x="747778" y="2018573"/>
                  </a:lnTo>
                  <a:lnTo>
                    <a:pt x="792828" y="2030231"/>
                  </a:lnTo>
                  <a:lnTo>
                    <a:pt x="838652" y="2039880"/>
                  </a:lnTo>
                  <a:lnTo>
                    <a:pt x="885201" y="2047471"/>
                  </a:lnTo>
                  <a:lnTo>
                    <a:pt x="932425" y="2052954"/>
                  </a:lnTo>
                  <a:lnTo>
                    <a:pt x="980274" y="2056280"/>
                  </a:lnTo>
                  <a:lnTo>
                    <a:pt x="1028700" y="2057400"/>
                  </a:lnTo>
                  <a:lnTo>
                    <a:pt x="1077125" y="2056280"/>
                  </a:lnTo>
                  <a:lnTo>
                    <a:pt x="1124974" y="2052954"/>
                  </a:lnTo>
                  <a:lnTo>
                    <a:pt x="1172198" y="2047471"/>
                  </a:lnTo>
                  <a:lnTo>
                    <a:pt x="1218747" y="2039880"/>
                  </a:lnTo>
                  <a:lnTo>
                    <a:pt x="1264571" y="2030231"/>
                  </a:lnTo>
                  <a:lnTo>
                    <a:pt x="1309621" y="2018573"/>
                  </a:lnTo>
                  <a:lnTo>
                    <a:pt x="1353848" y="2004956"/>
                  </a:lnTo>
                  <a:lnTo>
                    <a:pt x="1397202" y="1989428"/>
                  </a:lnTo>
                  <a:lnTo>
                    <a:pt x="1439635" y="1972040"/>
                  </a:lnTo>
                  <a:lnTo>
                    <a:pt x="1481095" y="1952841"/>
                  </a:lnTo>
                  <a:lnTo>
                    <a:pt x="1521535" y="1931880"/>
                  </a:lnTo>
                  <a:lnTo>
                    <a:pt x="1560905" y="1909207"/>
                  </a:lnTo>
                  <a:lnTo>
                    <a:pt x="1599155" y="1884870"/>
                  </a:lnTo>
                  <a:lnTo>
                    <a:pt x="1636236" y="1858920"/>
                  </a:lnTo>
                  <a:lnTo>
                    <a:pt x="1672099" y="1831405"/>
                  </a:lnTo>
                  <a:lnTo>
                    <a:pt x="1706693" y="1802376"/>
                  </a:lnTo>
                  <a:lnTo>
                    <a:pt x="1739971" y="1771881"/>
                  </a:lnTo>
                  <a:lnTo>
                    <a:pt x="1771881" y="1739971"/>
                  </a:lnTo>
                  <a:lnTo>
                    <a:pt x="1802376" y="1706693"/>
                  </a:lnTo>
                  <a:lnTo>
                    <a:pt x="1831405" y="1672099"/>
                  </a:lnTo>
                  <a:lnTo>
                    <a:pt x="1858920" y="1636236"/>
                  </a:lnTo>
                  <a:lnTo>
                    <a:pt x="1884870" y="1599155"/>
                  </a:lnTo>
                  <a:lnTo>
                    <a:pt x="1909207" y="1560905"/>
                  </a:lnTo>
                  <a:lnTo>
                    <a:pt x="1931880" y="1521535"/>
                  </a:lnTo>
                  <a:lnTo>
                    <a:pt x="1952841" y="1481095"/>
                  </a:lnTo>
                  <a:lnTo>
                    <a:pt x="1972040" y="1439635"/>
                  </a:lnTo>
                  <a:lnTo>
                    <a:pt x="1989428" y="1397202"/>
                  </a:lnTo>
                  <a:lnTo>
                    <a:pt x="2004956" y="1353848"/>
                  </a:lnTo>
                  <a:lnTo>
                    <a:pt x="2018573" y="1309621"/>
                  </a:lnTo>
                  <a:lnTo>
                    <a:pt x="2030231" y="1264571"/>
                  </a:lnTo>
                  <a:lnTo>
                    <a:pt x="2039880" y="1218747"/>
                  </a:lnTo>
                  <a:lnTo>
                    <a:pt x="2047471" y="1172198"/>
                  </a:lnTo>
                  <a:lnTo>
                    <a:pt x="2052954" y="1124974"/>
                  </a:lnTo>
                  <a:lnTo>
                    <a:pt x="2056280" y="1077125"/>
                  </a:lnTo>
                  <a:lnTo>
                    <a:pt x="2057400" y="1028700"/>
                  </a:lnTo>
                  <a:lnTo>
                    <a:pt x="2056280" y="980274"/>
                  </a:lnTo>
                  <a:lnTo>
                    <a:pt x="2052954" y="932425"/>
                  </a:lnTo>
                  <a:lnTo>
                    <a:pt x="2047471" y="885201"/>
                  </a:lnTo>
                  <a:lnTo>
                    <a:pt x="2039880" y="838652"/>
                  </a:lnTo>
                  <a:lnTo>
                    <a:pt x="2030231" y="792828"/>
                  </a:lnTo>
                  <a:lnTo>
                    <a:pt x="2018573" y="747778"/>
                  </a:lnTo>
                  <a:lnTo>
                    <a:pt x="2004956" y="703551"/>
                  </a:lnTo>
                  <a:lnTo>
                    <a:pt x="1989428" y="660197"/>
                  </a:lnTo>
                  <a:lnTo>
                    <a:pt x="1972040" y="617764"/>
                  </a:lnTo>
                  <a:lnTo>
                    <a:pt x="1952841" y="576304"/>
                  </a:lnTo>
                  <a:lnTo>
                    <a:pt x="1931880" y="535864"/>
                  </a:lnTo>
                  <a:lnTo>
                    <a:pt x="1909207" y="496494"/>
                  </a:lnTo>
                  <a:lnTo>
                    <a:pt x="1884870" y="458244"/>
                  </a:lnTo>
                  <a:lnTo>
                    <a:pt x="1858920" y="421163"/>
                  </a:lnTo>
                  <a:lnTo>
                    <a:pt x="1831405" y="385300"/>
                  </a:lnTo>
                  <a:lnTo>
                    <a:pt x="1802376" y="350706"/>
                  </a:lnTo>
                  <a:lnTo>
                    <a:pt x="1771881" y="317428"/>
                  </a:lnTo>
                  <a:lnTo>
                    <a:pt x="1739971" y="285518"/>
                  </a:lnTo>
                  <a:lnTo>
                    <a:pt x="1706693" y="255023"/>
                  </a:lnTo>
                  <a:lnTo>
                    <a:pt x="1672099" y="225994"/>
                  </a:lnTo>
                  <a:lnTo>
                    <a:pt x="1636236" y="198479"/>
                  </a:lnTo>
                  <a:lnTo>
                    <a:pt x="1599155" y="172529"/>
                  </a:lnTo>
                  <a:lnTo>
                    <a:pt x="1560905" y="148192"/>
                  </a:lnTo>
                  <a:lnTo>
                    <a:pt x="1521535" y="125519"/>
                  </a:lnTo>
                  <a:lnTo>
                    <a:pt x="1481095" y="104558"/>
                  </a:lnTo>
                  <a:lnTo>
                    <a:pt x="1439635" y="85359"/>
                  </a:lnTo>
                  <a:lnTo>
                    <a:pt x="1397202" y="67971"/>
                  </a:lnTo>
                  <a:lnTo>
                    <a:pt x="1353848" y="52443"/>
                  </a:lnTo>
                  <a:lnTo>
                    <a:pt x="1309621" y="38826"/>
                  </a:lnTo>
                  <a:lnTo>
                    <a:pt x="1264571" y="27168"/>
                  </a:lnTo>
                  <a:lnTo>
                    <a:pt x="1218747" y="17519"/>
                  </a:lnTo>
                  <a:lnTo>
                    <a:pt x="1172198" y="9928"/>
                  </a:lnTo>
                  <a:lnTo>
                    <a:pt x="1124974" y="4445"/>
                  </a:lnTo>
                  <a:lnTo>
                    <a:pt x="1077125" y="1119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40522" y="2236050"/>
              <a:ext cx="1130300" cy="989965"/>
            </a:xfrm>
            <a:custGeom>
              <a:avLst/>
              <a:gdLst/>
              <a:ahLst/>
              <a:cxnLst/>
              <a:rect l="l" t="t" r="r" b="b"/>
              <a:pathLst>
                <a:path w="1130300" h="989964">
                  <a:moveTo>
                    <a:pt x="268401" y="98933"/>
                  </a:moveTo>
                  <a:lnTo>
                    <a:pt x="263906" y="76962"/>
                  </a:lnTo>
                  <a:lnTo>
                    <a:pt x="251790" y="59004"/>
                  </a:lnTo>
                  <a:lnTo>
                    <a:pt x="233857" y="46888"/>
                  </a:lnTo>
                  <a:lnTo>
                    <a:pt x="211899" y="42392"/>
                  </a:lnTo>
                  <a:lnTo>
                    <a:pt x="0" y="42392"/>
                  </a:lnTo>
                  <a:lnTo>
                    <a:pt x="0" y="636028"/>
                  </a:lnTo>
                  <a:lnTo>
                    <a:pt x="211899" y="636028"/>
                  </a:lnTo>
                  <a:lnTo>
                    <a:pt x="233857" y="631532"/>
                  </a:lnTo>
                  <a:lnTo>
                    <a:pt x="251790" y="619404"/>
                  </a:lnTo>
                  <a:lnTo>
                    <a:pt x="263906" y="601459"/>
                  </a:lnTo>
                  <a:lnTo>
                    <a:pt x="268401" y="579488"/>
                  </a:lnTo>
                  <a:lnTo>
                    <a:pt x="268401" y="98933"/>
                  </a:lnTo>
                  <a:close/>
                </a:path>
                <a:path w="1130300" h="989964">
                  <a:moveTo>
                    <a:pt x="1130084" y="508812"/>
                  </a:moveTo>
                  <a:lnTo>
                    <a:pt x="1126350" y="483171"/>
                  </a:lnTo>
                  <a:lnTo>
                    <a:pt x="1115212" y="460413"/>
                  </a:lnTo>
                  <a:lnTo>
                    <a:pt x="1097749" y="442061"/>
                  </a:lnTo>
                  <a:lnTo>
                    <a:pt x="1074991" y="429666"/>
                  </a:lnTo>
                  <a:lnTo>
                    <a:pt x="1083678" y="420243"/>
                  </a:lnTo>
                  <a:lnTo>
                    <a:pt x="1090803" y="409676"/>
                  </a:lnTo>
                  <a:lnTo>
                    <a:pt x="1096238" y="398157"/>
                  </a:lnTo>
                  <a:lnTo>
                    <a:pt x="1099908" y="385864"/>
                  </a:lnTo>
                  <a:lnTo>
                    <a:pt x="1100416" y="352374"/>
                  </a:lnTo>
                  <a:lnTo>
                    <a:pt x="1088453" y="322326"/>
                  </a:lnTo>
                  <a:lnTo>
                    <a:pt x="1066101" y="298958"/>
                  </a:lnTo>
                  <a:lnTo>
                    <a:pt x="1035443" y="285496"/>
                  </a:lnTo>
                  <a:lnTo>
                    <a:pt x="1045794" y="272681"/>
                  </a:lnTo>
                  <a:lnTo>
                    <a:pt x="1053376" y="258216"/>
                  </a:lnTo>
                  <a:lnTo>
                    <a:pt x="1057986" y="242557"/>
                  </a:lnTo>
                  <a:lnTo>
                    <a:pt x="1059459" y="226136"/>
                  </a:lnTo>
                  <a:lnTo>
                    <a:pt x="1052728" y="193167"/>
                  </a:lnTo>
                  <a:lnTo>
                    <a:pt x="1034554" y="166243"/>
                  </a:lnTo>
                  <a:lnTo>
                    <a:pt x="1007643" y="148069"/>
                  </a:lnTo>
                  <a:lnTo>
                    <a:pt x="974699" y="141338"/>
                  </a:lnTo>
                  <a:lnTo>
                    <a:pt x="966228" y="141338"/>
                  </a:lnTo>
                  <a:lnTo>
                    <a:pt x="976045" y="129120"/>
                  </a:lnTo>
                  <a:lnTo>
                    <a:pt x="983195" y="115341"/>
                  </a:lnTo>
                  <a:lnTo>
                    <a:pt x="987513" y="100418"/>
                  </a:lnTo>
                  <a:lnTo>
                    <a:pt x="988822" y="84797"/>
                  </a:lnTo>
                  <a:lnTo>
                    <a:pt x="982103" y="51828"/>
                  </a:lnTo>
                  <a:lnTo>
                    <a:pt x="963930" y="24904"/>
                  </a:lnTo>
                  <a:lnTo>
                    <a:pt x="937018" y="6731"/>
                  </a:lnTo>
                  <a:lnTo>
                    <a:pt x="904074" y="0"/>
                  </a:lnTo>
                  <a:lnTo>
                    <a:pt x="649795" y="0"/>
                  </a:lnTo>
                  <a:lnTo>
                    <a:pt x="586816" y="4851"/>
                  </a:lnTo>
                  <a:lnTo>
                    <a:pt x="537692" y="17665"/>
                  </a:lnTo>
                  <a:lnTo>
                    <a:pt x="499198" y="35775"/>
                  </a:lnTo>
                  <a:lnTo>
                    <a:pt x="441185" y="77292"/>
                  </a:lnTo>
                  <a:lnTo>
                    <a:pt x="415201" y="95402"/>
                  </a:lnTo>
                  <a:lnTo>
                    <a:pt x="386930" y="108204"/>
                  </a:lnTo>
                  <a:lnTo>
                    <a:pt x="353148" y="113068"/>
                  </a:lnTo>
                  <a:lnTo>
                    <a:pt x="353148" y="565353"/>
                  </a:lnTo>
                  <a:lnTo>
                    <a:pt x="409943" y="599262"/>
                  </a:lnTo>
                  <a:lnTo>
                    <a:pt x="444487" y="624103"/>
                  </a:lnTo>
                  <a:lnTo>
                    <a:pt x="481876" y="655459"/>
                  </a:lnTo>
                  <a:lnTo>
                    <a:pt x="519137" y="693166"/>
                  </a:lnTo>
                  <a:lnTo>
                    <a:pt x="553300" y="737095"/>
                  </a:lnTo>
                  <a:lnTo>
                    <a:pt x="581380" y="787069"/>
                  </a:lnTo>
                  <a:lnTo>
                    <a:pt x="600417" y="842937"/>
                  </a:lnTo>
                  <a:lnTo>
                    <a:pt x="607428" y="904570"/>
                  </a:lnTo>
                  <a:lnTo>
                    <a:pt x="614083" y="937577"/>
                  </a:lnTo>
                  <a:lnTo>
                    <a:pt x="632244" y="964539"/>
                  </a:lnTo>
                  <a:lnTo>
                    <a:pt x="659180" y="982713"/>
                  </a:lnTo>
                  <a:lnTo>
                    <a:pt x="692175" y="989368"/>
                  </a:lnTo>
                  <a:lnTo>
                    <a:pt x="725170" y="982713"/>
                  </a:lnTo>
                  <a:lnTo>
                    <a:pt x="752106" y="964539"/>
                  </a:lnTo>
                  <a:lnTo>
                    <a:pt x="770280" y="937577"/>
                  </a:lnTo>
                  <a:lnTo>
                    <a:pt x="776935" y="904570"/>
                  </a:lnTo>
                  <a:lnTo>
                    <a:pt x="773899" y="819099"/>
                  </a:lnTo>
                  <a:lnTo>
                    <a:pt x="766267" y="754176"/>
                  </a:lnTo>
                  <a:lnTo>
                    <a:pt x="756272" y="706513"/>
                  </a:lnTo>
                  <a:lnTo>
                    <a:pt x="746175" y="672871"/>
                  </a:lnTo>
                  <a:lnTo>
                    <a:pt x="738187" y="649998"/>
                  </a:lnTo>
                  <a:lnTo>
                    <a:pt x="734555" y="634606"/>
                  </a:lnTo>
                  <a:lnTo>
                    <a:pt x="738479" y="618693"/>
                  </a:lnTo>
                  <a:lnTo>
                    <a:pt x="747674" y="605751"/>
                  </a:lnTo>
                  <a:lnTo>
                    <a:pt x="760907" y="597001"/>
                  </a:lnTo>
                  <a:lnTo>
                    <a:pt x="776935" y="593623"/>
                  </a:lnTo>
                  <a:lnTo>
                    <a:pt x="1045324" y="593623"/>
                  </a:lnTo>
                  <a:lnTo>
                    <a:pt x="1078280" y="586892"/>
                  </a:lnTo>
                  <a:lnTo>
                    <a:pt x="1105192" y="568706"/>
                  </a:lnTo>
                  <a:lnTo>
                    <a:pt x="1123353" y="541782"/>
                  </a:lnTo>
                  <a:lnTo>
                    <a:pt x="1130084" y="508812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 txBox="1"/>
          <p:nvPr/>
        </p:nvSpPr>
        <p:spPr>
          <a:xfrm>
            <a:off x="849617" y="3724127"/>
            <a:ext cx="2290445" cy="267462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1900" b="1" spc="70" dirty="0">
                <a:solidFill>
                  <a:srgbClr val="FFFFFF"/>
                </a:solidFill>
                <a:latin typeface="Calibri"/>
                <a:cs typeface="Calibri"/>
              </a:rPr>
              <a:t>Disparate</a:t>
            </a:r>
            <a:r>
              <a:rPr sz="19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65" dirty="0">
                <a:solidFill>
                  <a:srgbClr val="FFFFFF"/>
                </a:solidFill>
                <a:latin typeface="Calibri"/>
                <a:cs typeface="Calibri"/>
              </a:rPr>
              <a:t>Treatment</a:t>
            </a:r>
            <a:endParaRPr sz="1900">
              <a:latin typeface="Calibri"/>
              <a:cs typeface="Calibri"/>
            </a:endParaRPr>
          </a:p>
          <a:p>
            <a:pPr marL="368935" indent="-227965">
              <a:lnSpc>
                <a:spcPts val="2390"/>
              </a:lnSpc>
              <a:spcBef>
                <a:spcPts val="990"/>
              </a:spcBef>
              <a:buFont typeface="Wingdings"/>
              <a:buChar char=""/>
              <a:tabLst>
                <a:tab pos="36893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Intentional</a:t>
            </a:r>
            <a:endParaRPr sz="2000">
              <a:latin typeface="Calibri"/>
              <a:cs typeface="Calibri"/>
            </a:endParaRPr>
          </a:p>
          <a:p>
            <a:pPr marL="369570" marR="217170" indent="-228600">
              <a:lnSpc>
                <a:spcPct val="79000"/>
              </a:lnSpc>
              <a:spcBef>
                <a:spcPts val="490"/>
              </a:spcBef>
              <a:buFont typeface="Wingdings"/>
              <a:buChar char=""/>
              <a:tabLst>
                <a:tab pos="36957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Usually</a:t>
            </a:r>
            <a:r>
              <a:rPr sz="20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requires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adverse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action</a:t>
            </a:r>
            <a:endParaRPr sz="2000">
              <a:latin typeface="Calibri"/>
              <a:cs typeface="Calibri"/>
            </a:endParaRPr>
          </a:p>
          <a:p>
            <a:pPr marL="369570" marR="478790" indent="-228600">
              <a:lnSpc>
                <a:spcPct val="79100"/>
              </a:lnSpc>
              <a:spcBef>
                <a:spcPts val="490"/>
              </a:spcBef>
              <a:buFont typeface="Wingdings"/>
              <a:buChar char=""/>
              <a:tabLst>
                <a:tab pos="36957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Affiliation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perception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affiliation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protected characteristic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9627" y="1533151"/>
            <a:ext cx="2377440" cy="4846320"/>
          </a:xfrm>
          <a:custGeom>
            <a:avLst/>
            <a:gdLst/>
            <a:ahLst/>
            <a:cxnLst/>
            <a:rect l="l" t="t" r="r" b="b"/>
            <a:pathLst>
              <a:path w="2377440" h="4846320">
                <a:moveTo>
                  <a:pt x="1188720" y="0"/>
                </a:moveTo>
                <a:lnTo>
                  <a:pt x="1140910" y="943"/>
                </a:lnTo>
                <a:lnTo>
                  <a:pt x="1093579" y="3751"/>
                </a:lnTo>
                <a:lnTo>
                  <a:pt x="1046763" y="8388"/>
                </a:lnTo>
                <a:lnTo>
                  <a:pt x="1000497" y="14818"/>
                </a:lnTo>
                <a:lnTo>
                  <a:pt x="954817" y="23005"/>
                </a:lnTo>
                <a:lnTo>
                  <a:pt x="909759" y="32914"/>
                </a:lnTo>
                <a:lnTo>
                  <a:pt x="865357" y="44510"/>
                </a:lnTo>
                <a:lnTo>
                  <a:pt x="821647" y="57757"/>
                </a:lnTo>
                <a:lnTo>
                  <a:pt x="778665" y="72619"/>
                </a:lnTo>
                <a:lnTo>
                  <a:pt x="736446" y="89061"/>
                </a:lnTo>
                <a:lnTo>
                  <a:pt x="695027" y="107048"/>
                </a:lnTo>
                <a:lnTo>
                  <a:pt x="654441" y="126544"/>
                </a:lnTo>
                <a:lnTo>
                  <a:pt x="614725" y="147514"/>
                </a:lnTo>
                <a:lnTo>
                  <a:pt x="575915" y="169921"/>
                </a:lnTo>
                <a:lnTo>
                  <a:pt x="538045" y="193731"/>
                </a:lnTo>
                <a:lnTo>
                  <a:pt x="501152" y="218907"/>
                </a:lnTo>
                <a:lnTo>
                  <a:pt x="465271" y="245416"/>
                </a:lnTo>
                <a:lnTo>
                  <a:pt x="430437" y="273220"/>
                </a:lnTo>
                <a:lnTo>
                  <a:pt x="396685" y="302284"/>
                </a:lnTo>
                <a:lnTo>
                  <a:pt x="364053" y="332574"/>
                </a:lnTo>
                <a:lnTo>
                  <a:pt x="332574" y="364053"/>
                </a:lnTo>
                <a:lnTo>
                  <a:pt x="302284" y="396685"/>
                </a:lnTo>
                <a:lnTo>
                  <a:pt x="273220" y="430437"/>
                </a:lnTo>
                <a:lnTo>
                  <a:pt x="245416" y="465271"/>
                </a:lnTo>
                <a:lnTo>
                  <a:pt x="218907" y="501152"/>
                </a:lnTo>
                <a:lnTo>
                  <a:pt x="193731" y="538045"/>
                </a:lnTo>
                <a:lnTo>
                  <a:pt x="169921" y="575915"/>
                </a:lnTo>
                <a:lnTo>
                  <a:pt x="147514" y="614725"/>
                </a:lnTo>
                <a:lnTo>
                  <a:pt x="126544" y="654441"/>
                </a:lnTo>
                <a:lnTo>
                  <a:pt x="107048" y="695027"/>
                </a:lnTo>
                <a:lnTo>
                  <a:pt x="89061" y="736446"/>
                </a:lnTo>
                <a:lnTo>
                  <a:pt x="72619" y="778665"/>
                </a:lnTo>
                <a:lnTo>
                  <a:pt x="57757" y="821647"/>
                </a:lnTo>
                <a:lnTo>
                  <a:pt x="44510" y="865357"/>
                </a:lnTo>
                <a:lnTo>
                  <a:pt x="32914" y="909759"/>
                </a:lnTo>
                <a:lnTo>
                  <a:pt x="23005" y="954817"/>
                </a:lnTo>
                <a:lnTo>
                  <a:pt x="14818" y="1000497"/>
                </a:lnTo>
                <a:lnTo>
                  <a:pt x="8388" y="1046763"/>
                </a:lnTo>
                <a:lnTo>
                  <a:pt x="3751" y="1093579"/>
                </a:lnTo>
                <a:lnTo>
                  <a:pt x="943" y="1140910"/>
                </a:lnTo>
                <a:lnTo>
                  <a:pt x="0" y="1188720"/>
                </a:lnTo>
                <a:lnTo>
                  <a:pt x="0" y="4800600"/>
                </a:lnTo>
                <a:lnTo>
                  <a:pt x="3593" y="4818395"/>
                </a:lnTo>
                <a:lnTo>
                  <a:pt x="13392" y="4832927"/>
                </a:lnTo>
                <a:lnTo>
                  <a:pt x="27924" y="4842726"/>
                </a:lnTo>
                <a:lnTo>
                  <a:pt x="45720" y="4846320"/>
                </a:lnTo>
                <a:lnTo>
                  <a:pt x="2331720" y="4846320"/>
                </a:lnTo>
                <a:lnTo>
                  <a:pt x="2349515" y="4842726"/>
                </a:lnTo>
                <a:lnTo>
                  <a:pt x="2364047" y="4832927"/>
                </a:lnTo>
                <a:lnTo>
                  <a:pt x="2373846" y="4818395"/>
                </a:lnTo>
                <a:lnTo>
                  <a:pt x="2377440" y="4800600"/>
                </a:lnTo>
                <a:lnTo>
                  <a:pt x="2377440" y="1188720"/>
                </a:lnTo>
                <a:lnTo>
                  <a:pt x="2376496" y="1140910"/>
                </a:lnTo>
                <a:lnTo>
                  <a:pt x="2373688" y="1093579"/>
                </a:lnTo>
                <a:lnTo>
                  <a:pt x="2369051" y="1046763"/>
                </a:lnTo>
                <a:lnTo>
                  <a:pt x="2362621" y="1000497"/>
                </a:lnTo>
                <a:lnTo>
                  <a:pt x="2354434" y="954817"/>
                </a:lnTo>
                <a:lnTo>
                  <a:pt x="2344525" y="909759"/>
                </a:lnTo>
                <a:lnTo>
                  <a:pt x="2332929" y="865357"/>
                </a:lnTo>
                <a:lnTo>
                  <a:pt x="2319682" y="821647"/>
                </a:lnTo>
                <a:lnTo>
                  <a:pt x="2304820" y="778665"/>
                </a:lnTo>
                <a:lnTo>
                  <a:pt x="2288378" y="736446"/>
                </a:lnTo>
                <a:lnTo>
                  <a:pt x="2270391" y="695027"/>
                </a:lnTo>
                <a:lnTo>
                  <a:pt x="2250895" y="654441"/>
                </a:lnTo>
                <a:lnTo>
                  <a:pt x="2229925" y="614725"/>
                </a:lnTo>
                <a:lnTo>
                  <a:pt x="2207518" y="575915"/>
                </a:lnTo>
                <a:lnTo>
                  <a:pt x="2183708" y="538045"/>
                </a:lnTo>
                <a:lnTo>
                  <a:pt x="2158532" y="501152"/>
                </a:lnTo>
                <a:lnTo>
                  <a:pt x="2132023" y="465271"/>
                </a:lnTo>
                <a:lnTo>
                  <a:pt x="2104219" y="430437"/>
                </a:lnTo>
                <a:lnTo>
                  <a:pt x="2075155" y="396685"/>
                </a:lnTo>
                <a:lnTo>
                  <a:pt x="2044865" y="364053"/>
                </a:lnTo>
                <a:lnTo>
                  <a:pt x="2013386" y="332574"/>
                </a:lnTo>
                <a:lnTo>
                  <a:pt x="1980754" y="302284"/>
                </a:lnTo>
                <a:lnTo>
                  <a:pt x="1947002" y="273220"/>
                </a:lnTo>
                <a:lnTo>
                  <a:pt x="1912168" y="245416"/>
                </a:lnTo>
                <a:lnTo>
                  <a:pt x="1876287" y="218907"/>
                </a:lnTo>
                <a:lnTo>
                  <a:pt x="1839394" y="193731"/>
                </a:lnTo>
                <a:lnTo>
                  <a:pt x="1801524" y="169921"/>
                </a:lnTo>
                <a:lnTo>
                  <a:pt x="1762714" y="147514"/>
                </a:lnTo>
                <a:lnTo>
                  <a:pt x="1722998" y="126544"/>
                </a:lnTo>
                <a:lnTo>
                  <a:pt x="1682412" y="107048"/>
                </a:lnTo>
                <a:lnTo>
                  <a:pt x="1640993" y="89061"/>
                </a:lnTo>
                <a:lnTo>
                  <a:pt x="1598774" y="72619"/>
                </a:lnTo>
                <a:lnTo>
                  <a:pt x="1555792" y="57757"/>
                </a:lnTo>
                <a:lnTo>
                  <a:pt x="1512082" y="44510"/>
                </a:lnTo>
                <a:lnTo>
                  <a:pt x="1467680" y="32914"/>
                </a:lnTo>
                <a:lnTo>
                  <a:pt x="1422622" y="23005"/>
                </a:lnTo>
                <a:lnTo>
                  <a:pt x="1376942" y="14818"/>
                </a:lnTo>
                <a:lnTo>
                  <a:pt x="1330676" y="8388"/>
                </a:lnTo>
                <a:lnTo>
                  <a:pt x="1283860" y="3751"/>
                </a:lnTo>
                <a:lnTo>
                  <a:pt x="1236529" y="943"/>
                </a:lnTo>
                <a:lnTo>
                  <a:pt x="1188720" y="0"/>
                </a:lnTo>
                <a:close/>
              </a:path>
            </a:pathLst>
          </a:custGeom>
          <a:solidFill>
            <a:srgbClr val="3461A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9644" y="1726162"/>
            <a:ext cx="2057400" cy="2057400"/>
            <a:chOff x="3729644" y="1726162"/>
            <a:chExt cx="2057400" cy="2057400"/>
          </a:xfrm>
        </p:grpSpPr>
        <p:sp>
          <p:nvSpPr>
            <p:cNvPr id="8" name="object 8"/>
            <p:cNvSpPr/>
            <p:nvPr/>
          </p:nvSpPr>
          <p:spPr>
            <a:xfrm>
              <a:off x="3729644" y="1726162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1028700" y="0"/>
                  </a:moveTo>
                  <a:lnTo>
                    <a:pt x="980274" y="1119"/>
                  </a:lnTo>
                  <a:lnTo>
                    <a:pt x="932425" y="4445"/>
                  </a:lnTo>
                  <a:lnTo>
                    <a:pt x="885201" y="9928"/>
                  </a:lnTo>
                  <a:lnTo>
                    <a:pt x="838652" y="17519"/>
                  </a:lnTo>
                  <a:lnTo>
                    <a:pt x="792828" y="27168"/>
                  </a:lnTo>
                  <a:lnTo>
                    <a:pt x="747778" y="38826"/>
                  </a:lnTo>
                  <a:lnTo>
                    <a:pt x="703551" y="52443"/>
                  </a:lnTo>
                  <a:lnTo>
                    <a:pt x="660197" y="67971"/>
                  </a:lnTo>
                  <a:lnTo>
                    <a:pt x="617764" y="85359"/>
                  </a:lnTo>
                  <a:lnTo>
                    <a:pt x="576304" y="104558"/>
                  </a:lnTo>
                  <a:lnTo>
                    <a:pt x="535864" y="125519"/>
                  </a:lnTo>
                  <a:lnTo>
                    <a:pt x="496494" y="148192"/>
                  </a:lnTo>
                  <a:lnTo>
                    <a:pt x="458244" y="172529"/>
                  </a:lnTo>
                  <a:lnTo>
                    <a:pt x="421163" y="198479"/>
                  </a:lnTo>
                  <a:lnTo>
                    <a:pt x="385300" y="225994"/>
                  </a:lnTo>
                  <a:lnTo>
                    <a:pt x="350706" y="255023"/>
                  </a:lnTo>
                  <a:lnTo>
                    <a:pt x="317428" y="285518"/>
                  </a:lnTo>
                  <a:lnTo>
                    <a:pt x="285518" y="317428"/>
                  </a:lnTo>
                  <a:lnTo>
                    <a:pt x="255023" y="350706"/>
                  </a:lnTo>
                  <a:lnTo>
                    <a:pt x="225994" y="385300"/>
                  </a:lnTo>
                  <a:lnTo>
                    <a:pt x="198479" y="421163"/>
                  </a:lnTo>
                  <a:lnTo>
                    <a:pt x="172529" y="458244"/>
                  </a:lnTo>
                  <a:lnTo>
                    <a:pt x="148192" y="496494"/>
                  </a:lnTo>
                  <a:lnTo>
                    <a:pt x="125519" y="535864"/>
                  </a:lnTo>
                  <a:lnTo>
                    <a:pt x="104558" y="576304"/>
                  </a:lnTo>
                  <a:lnTo>
                    <a:pt x="85359" y="617764"/>
                  </a:lnTo>
                  <a:lnTo>
                    <a:pt x="67971" y="660197"/>
                  </a:lnTo>
                  <a:lnTo>
                    <a:pt x="52443" y="703551"/>
                  </a:lnTo>
                  <a:lnTo>
                    <a:pt x="38826" y="747778"/>
                  </a:lnTo>
                  <a:lnTo>
                    <a:pt x="27168" y="792828"/>
                  </a:lnTo>
                  <a:lnTo>
                    <a:pt x="17519" y="838652"/>
                  </a:lnTo>
                  <a:lnTo>
                    <a:pt x="9928" y="885201"/>
                  </a:lnTo>
                  <a:lnTo>
                    <a:pt x="4445" y="932425"/>
                  </a:lnTo>
                  <a:lnTo>
                    <a:pt x="1119" y="980274"/>
                  </a:lnTo>
                  <a:lnTo>
                    <a:pt x="0" y="1028700"/>
                  </a:lnTo>
                  <a:lnTo>
                    <a:pt x="1119" y="1077125"/>
                  </a:lnTo>
                  <a:lnTo>
                    <a:pt x="4445" y="1124974"/>
                  </a:lnTo>
                  <a:lnTo>
                    <a:pt x="9928" y="1172198"/>
                  </a:lnTo>
                  <a:lnTo>
                    <a:pt x="17519" y="1218747"/>
                  </a:lnTo>
                  <a:lnTo>
                    <a:pt x="27168" y="1264571"/>
                  </a:lnTo>
                  <a:lnTo>
                    <a:pt x="38826" y="1309621"/>
                  </a:lnTo>
                  <a:lnTo>
                    <a:pt x="52443" y="1353848"/>
                  </a:lnTo>
                  <a:lnTo>
                    <a:pt x="67971" y="1397202"/>
                  </a:lnTo>
                  <a:lnTo>
                    <a:pt x="85359" y="1439635"/>
                  </a:lnTo>
                  <a:lnTo>
                    <a:pt x="104558" y="1481095"/>
                  </a:lnTo>
                  <a:lnTo>
                    <a:pt x="125519" y="1521535"/>
                  </a:lnTo>
                  <a:lnTo>
                    <a:pt x="148192" y="1560905"/>
                  </a:lnTo>
                  <a:lnTo>
                    <a:pt x="172529" y="1599155"/>
                  </a:lnTo>
                  <a:lnTo>
                    <a:pt x="198479" y="1636236"/>
                  </a:lnTo>
                  <a:lnTo>
                    <a:pt x="225994" y="1672099"/>
                  </a:lnTo>
                  <a:lnTo>
                    <a:pt x="255023" y="1706693"/>
                  </a:lnTo>
                  <a:lnTo>
                    <a:pt x="285518" y="1739971"/>
                  </a:lnTo>
                  <a:lnTo>
                    <a:pt x="317428" y="1771881"/>
                  </a:lnTo>
                  <a:lnTo>
                    <a:pt x="350706" y="1802376"/>
                  </a:lnTo>
                  <a:lnTo>
                    <a:pt x="385300" y="1831405"/>
                  </a:lnTo>
                  <a:lnTo>
                    <a:pt x="421163" y="1858920"/>
                  </a:lnTo>
                  <a:lnTo>
                    <a:pt x="458244" y="1884870"/>
                  </a:lnTo>
                  <a:lnTo>
                    <a:pt x="496494" y="1909207"/>
                  </a:lnTo>
                  <a:lnTo>
                    <a:pt x="535864" y="1931880"/>
                  </a:lnTo>
                  <a:lnTo>
                    <a:pt x="576304" y="1952841"/>
                  </a:lnTo>
                  <a:lnTo>
                    <a:pt x="617764" y="1972040"/>
                  </a:lnTo>
                  <a:lnTo>
                    <a:pt x="660197" y="1989428"/>
                  </a:lnTo>
                  <a:lnTo>
                    <a:pt x="703551" y="2004956"/>
                  </a:lnTo>
                  <a:lnTo>
                    <a:pt x="747778" y="2018573"/>
                  </a:lnTo>
                  <a:lnTo>
                    <a:pt x="792828" y="2030231"/>
                  </a:lnTo>
                  <a:lnTo>
                    <a:pt x="838652" y="2039880"/>
                  </a:lnTo>
                  <a:lnTo>
                    <a:pt x="885201" y="2047471"/>
                  </a:lnTo>
                  <a:lnTo>
                    <a:pt x="932425" y="2052954"/>
                  </a:lnTo>
                  <a:lnTo>
                    <a:pt x="980274" y="2056280"/>
                  </a:lnTo>
                  <a:lnTo>
                    <a:pt x="1028700" y="2057400"/>
                  </a:lnTo>
                  <a:lnTo>
                    <a:pt x="1077125" y="2056280"/>
                  </a:lnTo>
                  <a:lnTo>
                    <a:pt x="1124974" y="2052954"/>
                  </a:lnTo>
                  <a:lnTo>
                    <a:pt x="1172198" y="2047471"/>
                  </a:lnTo>
                  <a:lnTo>
                    <a:pt x="1218747" y="2039880"/>
                  </a:lnTo>
                  <a:lnTo>
                    <a:pt x="1264571" y="2030231"/>
                  </a:lnTo>
                  <a:lnTo>
                    <a:pt x="1309621" y="2018573"/>
                  </a:lnTo>
                  <a:lnTo>
                    <a:pt x="1353848" y="2004956"/>
                  </a:lnTo>
                  <a:lnTo>
                    <a:pt x="1397202" y="1989428"/>
                  </a:lnTo>
                  <a:lnTo>
                    <a:pt x="1439635" y="1972040"/>
                  </a:lnTo>
                  <a:lnTo>
                    <a:pt x="1481095" y="1952841"/>
                  </a:lnTo>
                  <a:lnTo>
                    <a:pt x="1521535" y="1931880"/>
                  </a:lnTo>
                  <a:lnTo>
                    <a:pt x="1560905" y="1909207"/>
                  </a:lnTo>
                  <a:lnTo>
                    <a:pt x="1599155" y="1884870"/>
                  </a:lnTo>
                  <a:lnTo>
                    <a:pt x="1636236" y="1858920"/>
                  </a:lnTo>
                  <a:lnTo>
                    <a:pt x="1672099" y="1831405"/>
                  </a:lnTo>
                  <a:lnTo>
                    <a:pt x="1706693" y="1802376"/>
                  </a:lnTo>
                  <a:lnTo>
                    <a:pt x="1739971" y="1771881"/>
                  </a:lnTo>
                  <a:lnTo>
                    <a:pt x="1771881" y="1739971"/>
                  </a:lnTo>
                  <a:lnTo>
                    <a:pt x="1802376" y="1706693"/>
                  </a:lnTo>
                  <a:lnTo>
                    <a:pt x="1831405" y="1672099"/>
                  </a:lnTo>
                  <a:lnTo>
                    <a:pt x="1858920" y="1636236"/>
                  </a:lnTo>
                  <a:lnTo>
                    <a:pt x="1884870" y="1599155"/>
                  </a:lnTo>
                  <a:lnTo>
                    <a:pt x="1909207" y="1560905"/>
                  </a:lnTo>
                  <a:lnTo>
                    <a:pt x="1931880" y="1521535"/>
                  </a:lnTo>
                  <a:lnTo>
                    <a:pt x="1952841" y="1481095"/>
                  </a:lnTo>
                  <a:lnTo>
                    <a:pt x="1972040" y="1439635"/>
                  </a:lnTo>
                  <a:lnTo>
                    <a:pt x="1989428" y="1397202"/>
                  </a:lnTo>
                  <a:lnTo>
                    <a:pt x="2004956" y="1353848"/>
                  </a:lnTo>
                  <a:lnTo>
                    <a:pt x="2018573" y="1309621"/>
                  </a:lnTo>
                  <a:lnTo>
                    <a:pt x="2030231" y="1264571"/>
                  </a:lnTo>
                  <a:lnTo>
                    <a:pt x="2039880" y="1218747"/>
                  </a:lnTo>
                  <a:lnTo>
                    <a:pt x="2047471" y="1172198"/>
                  </a:lnTo>
                  <a:lnTo>
                    <a:pt x="2052954" y="1124974"/>
                  </a:lnTo>
                  <a:lnTo>
                    <a:pt x="2056280" y="1077125"/>
                  </a:lnTo>
                  <a:lnTo>
                    <a:pt x="2057400" y="1028700"/>
                  </a:lnTo>
                  <a:lnTo>
                    <a:pt x="2056280" y="980274"/>
                  </a:lnTo>
                  <a:lnTo>
                    <a:pt x="2052954" y="932425"/>
                  </a:lnTo>
                  <a:lnTo>
                    <a:pt x="2047471" y="885201"/>
                  </a:lnTo>
                  <a:lnTo>
                    <a:pt x="2039880" y="838652"/>
                  </a:lnTo>
                  <a:lnTo>
                    <a:pt x="2030231" y="792828"/>
                  </a:lnTo>
                  <a:lnTo>
                    <a:pt x="2018573" y="747778"/>
                  </a:lnTo>
                  <a:lnTo>
                    <a:pt x="2004956" y="703551"/>
                  </a:lnTo>
                  <a:lnTo>
                    <a:pt x="1989428" y="660197"/>
                  </a:lnTo>
                  <a:lnTo>
                    <a:pt x="1972040" y="617764"/>
                  </a:lnTo>
                  <a:lnTo>
                    <a:pt x="1952841" y="576304"/>
                  </a:lnTo>
                  <a:lnTo>
                    <a:pt x="1931880" y="535864"/>
                  </a:lnTo>
                  <a:lnTo>
                    <a:pt x="1909207" y="496494"/>
                  </a:lnTo>
                  <a:lnTo>
                    <a:pt x="1884870" y="458244"/>
                  </a:lnTo>
                  <a:lnTo>
                    <a:pt x="1858920" y="421163"/>
                  </a:lnTo>
                  <a:lnTo>
                    <a:pt x="1831405" y="385300"/>
                  </a:lnTo>
                  <a:lnTo>
                    <a:pt x="1802376" y="350706"/>
                  </a:lnTo>
                  <a:lnTo>
                    <a:pt x="1771881" y="317428"/>
                  </a:lnTo>
                  <a:lnTo>
                    <a:pt x="1739971" y="285518"/>
                  </a:lnTo>
                  <a:lnTo>
                    <a:pt x="1706693" y="255023"/>
                  </a:lnTo>
                  <a:lnTo>
                    <a:pt x="1672099" y="225994"/>
                  </a:lnTo>
                  <a:lnTo>
                    <a:pt x="1636236" y="198479"/>
                  </a:lnTo>
                  <a:lnTo>
                    <a:pt x="1599155" y="172529"/>
                  </a:lnTo>
                  <a:lnTo>
                    <a:pt x="1560905" y="148192"/>
                  </a:lnTo>
                  <a:lnTo>
                    <a:pt x="1521535" y="125519"/>
                  </a:lnTo>
                  <a:lnTo>
                    <a:pt x="1481095" y="104558"/>
                  </a:lnTo>
                  <a:lnTo>
                    <a:pt x="1439635" y="85359"/>
                  </a:lnTo>
                  <a:lnTo>
                    <a:pt x="1397202" y="67971"/>
                  </a:lnTo>
                  <a:lnTo>
                    <a:pt x="1353848" y="52443"/>
                  </a:lnTo>
                  <a:lnTo>
                    <a:pt x="1309621" y="38826"/>
                  </a:lnTo>
                  <a:lnTo>
                    <a:pt x="1264571" y="27168"/>
                  </a:lnTo>
                  <a:lnTo>
                    <a:pt x="1218747" y="17519"/>
                  </a:lnTo>
                  <a:lnTo>
                    <a:pt x="1172198" y="9928"/>
                  </a:lnTo>
                  <a:lnTo>
                    <a:pt x="1124974" y="4445"/>
                  </a:lnTo>
                  <a:lnTo>
                    <a:pt x="1077125" y="1119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70184" y="2271534"/>
              <a:ext cx="706755" cy="946785"/>
            </a:xfrm>
            <a:custGeom>
              <a:avLst/>
              <a:gdLst/>
              <a:ahLst/>
              <a:cxnLst/>
              <a:rect l="l" t="t" r="r" b="b"/>
              <a:pathLst>
                <a:path w="706754" h="946785">
                  <a:moveTo>
                    <a:pt x="197764" y="0"/>
                  </a:moveTo>
                  <a:lnTo>
                    <a:pt x="0" y="0"/>
                  </a:lnTo>
                  <a:lnTo>
                    <a:pt x="0" y="197866"/>
                  </a:lnTo>
                  <a:lnTo>
                    <a:pt x="197764" y="197866"/>
                  </a:lnTo>
                  <a:lnTo>
                    <a:pt x="197764" y="0"/>
                  </a:lnTo>
                  <a:close/>
                </a:path>
                <a:path w="706754" h="946785">
                  <a:moveTo>
                    <a:pt x="706297" y="848017"/>
                  </a:moveTo>
                  <a:lnTo>
                    <a:pt x="624890" y="756323"/>
                  </a:lnTo>
                  <a:lnTo>
                    <a:pt x="607288" y="749350"/>
                  </a:lnTo>
                  <a:lnTo>
                    <a:pt x="598017" y="751306"/>
                  </a:lnTo>
                  <a:lnTo>
                    <a:pt x="589915" y="756869"/>
                  </a:lnTo>
                  <a:lnTo>
                    <a:pt x="584682" y="764946"/>
                  </a:lnTo>
                  <a:lnTo>
                    <a:pt x="582930" y="774090"/>
                  </a:lnTo>
                  <a:lnTo>
                    <a:pt x="584682" y="783247"/>
                  </a:lnTo>
                  <a:lnTo>
                    <a:pt x="589915" y="791324"/>
                  </a:lnTo>
                  <a:lnTo>
                    <a:pt x="618337" y="819759"/>
                  </a:lnTo>
                  <a:lnTo>
                    <a:pt x="480288" y="819759"/>
                  </a:lnTo>
                  <a:lnTo>
                    <a:pt x="480288" y="70662"/>
                  </a:lnTo>
                  <a:lnTo>
                    <a:pt x="254266" y="70662"/>
                  </a:lnTo>
                  <a:lnTo>
                    <a:pt x="254266" y="127203"/>
                  </a:lnTo>
                  <a:lnTo>
                    <a:pt x="423773" y="127203"/>
                  </a:lnTo>
                  <a:lnTo>
                    <a:pt x="423773" y="876300"/>
                  </a:lnTo>
                  <a:lnTo>
                    <a:pt x="618439" y="876300"/>
                  </a:lnTo>
                  <a:lnTo>
                    <a:pt x="589915" y="904722"/>
                  </a:lnTo>
                  <a:lnTo>
                    <a:pt x="584606" y="912990"/>
                  </a:lnTo>
                  <a:lnTo>
                    <a:pt x="607669" y="946708"/>
                  </a:lnTo>
                  <a:lnTo>
                    <a:pt x="616813" y="944956"/>
                  </a:lnTo>
                  <a:lnTo>
                    <a:pt x="624890" y="939711"/>
                  </a:lnTo>
                  <a:lnTo>
                    <a:pt x="699058" y="865530"/>
                  </a:lnTo>
                  <a:lnTo>
                    <a:pt x="704494" y="857338"/>
                  </a:lnTo>
                  <a:lnTo>
                    <a:pt x="706297" y="848017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4742" y="3006487"/>
              <a:ext cx="226016" cy="22614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741605" y="3672464"/>
            <a:ext cx="2016125" cy="222504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1370"/>
              </a:spcBef>
            </a:pPr>
            <a:r>
              <a:rPr sz="2000" b="1" spc="75" dirty="0">
                <a:solidFill>
                  <a:srgbClr val="FFFFFF"/>
                </a:solidFill>
                <a:latin typeface="Calibri"/>
                <a:cs typeface="Calibri"/>
              </a:rPr>
              <a:t>Disparate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Calibri"/>
                <a:cs typeface="Calibri"/>
              </a:rPr>
              <a:t>Impact</a:t>
            </a:r>
            <a:endParaRPr sz="2000">
              <a:latin typeface="Calibri"/>
              <a:cs typeface="Calibri"/>
            </a:endParaRPr>
          </a:p>
          <a:p>
            <a:pPr marL="240665" marR="238760" indent="-228600">
              <a:lnSpc>
                <a:spcPct val="79000"/>
              </a:lnSpc>
              <a:spcBef>
                <a:spcPts val="178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Occurs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unintentional discrimination</a:t>
            </a:r>
            <a:endParaRPr sz="2000">
              <a:latin typeface="Calibri"/>
              <a:cs typeface="Calibri"/>
            </a:endParaRPr>
          </a:p>
          <a:p>
            <a:pPr marL="240665" marR="237490" indent="-228600">
              <a:lnSpc>
                <a:spcPct val="79000"/>
              </a:lnSpc>
              <a:spcBef>
                <a:spcPts val="49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Impact disadvantages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certain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groups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4917" y="1533151"/>
            <a:ext cx="2377440" cy="4846320"/>
          </a:xfrm>
          <a:custGeom>
            <a:avLst/>
            <a:gdLst/>
            <a:ahLst/>
            <a:cxnLst/>
            <a:rect l="l" t="t" r="r" b="b"/>
            <a:pathLst>
              <a:path w="2377440" h="4846320">
                <a:moveTo>
                  <a:pt x="1188720" y="0"/>
                </a:moveTo>
                <a:lnTo>
                  <a:pt x="1140910" y="943"/>
                </a:lnTo>
                <a:lnTo>
                  <a:pt x="1093579" y="3751"/>
                </a:lnTo>
                <a:lnTo>
                  <a:pt x="1046763" y="8388"/>
                </a:lnTo>
                <a:lnTo>
                  <a:pt x="1000497" y="14818"/>
                </a:lnTo>
                <a:lnTo>
                  <a:pt x="954817" y="23005"/>
                </a:lnTo>
                <a:lnTo>
                  <a:pt x="909759" y="32914"/>
                </a:lnTo>
                <a:lnTo>
                  <a:pt x="865357" y="44510"/>
                </a:lnTo>
                <a:lnTo>
                  <a:pt x="821647" y="57757"/>
                </a:lnTo>
                <a:lnTo>
                  <a:pt x="778665" y="72619"/>
                </a:lnTo>
                <a:lnTo>
                  <a:pt x="736446" y="89061"/>
                </a:lnTo>
                <a:lnTo>
                  <a:pt x="695027" y="107048"/>
                </a:lnTo>
                <a:lnTo>
                  <a:pt x="654441" y="126544"/>
                </a:lnTo>
                <a:lnTo>
                  <a:pt x="614725" y="147514"/>
                </a:lnTo>
                <a:lnTo>
                  <a:pt x="575915" y="169921"/>
                </a:lnTo>
                <a:lnTo>
                  <a:pt x="538045" y="193731"/>
                </a:lnTo>
                <a:lnTo>
                  <a:pt x="501152" y="218907"/>
                </a:lnTo>
                <a:lnTo>
                  <a:pt x="465271" y="245416"/>
                </a:lnTo>
                <a:lnTo>
                  <a:pt x="430437" y="273220"/>
                </a:lnTo>
                <a:lnTo>
                  <a:pt x="396685" y="302284"/>
                </a:lnTo>
                <a:lnTo>
                  <a:pt x="364053" y="332574"/>
                </a:lnTo>
                <a:lnTo>
                  <a:pt x="332574" y="364053"/>
                </a:lnTo>
                <a:lnTo>
                  <a:pt x="302284" y="396685"/>
                </a:lnTo>
                <a:lnTo>
                  <a:pt x="273220" y="430437"/>
                </a:lnTo>
                <a:lnTo>
                  <a:pt x="245416" y="465271"/>
                </a:lnTo>
                <a:lnTo>
                  <a:pt x="218907" y="501152"/>
                </a:lnTo>
                <a:lnTo>
                  <a:pt x="193731" y="538045"/>
                </a:lnTo>
                <a:lnTo>
                  <a:pt x="169921" y="575915"/>
                </a:lnTo>
                <a:lnTo>
                  <a:pt x="147514" y="614725"/>
                </a:lnTo>
                <a:lnTo>
                  <a:pt x="126544" y="654441"/>
                </a:lnTo>
                <a:lnTo>
                  <a:pt x="107048" y="695027"/>
                </a:lnTo>
                <a:lnTo>
                  <a:pt x="89061" y="736446"/>
                </a:lnTo>
                <a:lnTo>
                  <a:pt x="72619" y="778665"/>
                </a:lnTo>
                <a:lnTo>
                  <a:pt x="57757" y="821647"/>
                </a:lnTo>
                <a:lnTo>
                  <a:pt x="44510" y="865357"/>
                </a:lnTo>
                <a:lnTo>
                  <a:pt x="32914" y="909759"/>
                </a:lnTo>
                <a:lnTo>
                  <a:pt x="23005" y="954817"/>
                </a:lnTo>
                <a:lnTo>
                  <a:pt x="14818" y="1000497"/>
                </a:lnTo>
                <a:lnTo>
                  <a:pt x="8388" y="1046763"/>
                </a:lnTo>
                <a:lnTo>
                  <a:pt x="3751" y="1093579"/>
                </a:lnTo>
                <a:lnTo>
                  <a:pt x="943" y="1140910"/>
                </a:lnTo>
                <a:lnTo>
                  <a:pt x="0" y="1188720"/>
                </a:lnTo>
                <a:lnTo>
                  <a:pt x="0" y="4800600"/>
                </a:lnTo>
                <a:lnTo>
                  <a:pt x="3591" y="4818395"/>
                </a:lnTo>
                <a:lnTo>
                  <a:pt x="13387" y="4832927"/>
                </a:lnTo>
                <a:lnTo>
                  <a:pt x="27919" y="4842726"/>
                </a:lnTo>
                <a:lnTo>
                  <a:pt x="45720" y="4846320"/>
                </a:lnTo>
                <a:lnTo>
                  <a:pt x="2331720" y="4846320"/>
                </a:lnTo>
                <a:lnTo>
                  <a:pt x="2349515" y="4842726"/>
                </a:lnTo>
                <a:lnTo>
                  <a:pt x="2364047" y="4832927"/>
                </a:lnTo>
                <a:lnTo>
                  <a:pt x="2373846" y="4818395"/>
                </a:lnTo>
                <a:lnTo>
                  <a:pt x="2377440" y="4800600"/>
                </a:lnTo>
                <a:lnTo>
                  <a:pt x="2377440" y="1188720"/>
                </a:lnTo>
                <a:lnTo>
                  <a:pt x="2376496" y="1140910"/>
                </a:lnTo>
                <a:lnTo>
                  <a:pt x="2373688" y="1093579"/>
                </a:lnTo>
                <a:lnTo>
                  <a:pt x="2369051" y="1046763"/>
                </a:lnTo>
                <a:lnTo>
                  <a:pt x="2362621" y="1000497"/>
                </a:lnTo>
                <a:lnTo>
                  <a:pt x="2354434" y="954817"/>
                </a:lnTo>
                <a:lnTo>
                  <a:pt x="2344525" y="909759"/>
                </a:lnTo>
                <a:lnTo>
                  <a:pt x="2332929" y="865357"/>
                </a:lnTo>
                <a:lnTo>
                  <a:pt x="2319682" y="821647"/>
                </a:lnTo>
                <a:lnTo>
                  <a:pt x="2304820" y="778665"/>
                </a:lnTo>
                <a:lnTo>
                  <a:pt x="2288378" y="736446"/>
                </a:lnTo>
                <a:lnTo>
                  <a:pt x="2270391" y="695027"/>
                </a:lnTo>
                <a:lnTo>
                  <a:pt x="2250895" y="654441"/>
                </a:lnTo>
                <a:lnTo>
                  <a:pt x="2229925" y="614725"/>
                </a:lnTo>
                <a:lnTo>
                  <a:pt x="2207518" y="575915"/>
                </a:lnTo>
                <a:lnTo>
                  <a:pt x="2183708" y="538045"/>
                </a:lnTo>
                <a:lnTo>
                  <a:pt x="2158532" y="501152"/>
                </a:lnTo>
                <a:lnTo>
                  <a:pt x="2132023" y="465271"/>
                </a:lnTo>
                <a:lnTo>
                  <a:pt x="2104219" y="430437"/>
                </a:lnTo>
                <a:lnTo>
                  <a:pt x="2075155" y="396685"/>
                </a:lnTo>
                <a:lnTo>
                  <a:pt x="2044865" y="364053"/>
                </a:lnTo>
                <a:lnTo>
                  <a:pt x="2013386" y="332574"/>
                </a:lnTo>
                <a:lnTo>
                  <a:pt x="1980754" y="302284"/>
                </a:lnTo>
                <a:lnTo>
                  <a:pt x="1947002" y="273220"/>
                </a:lnTo>
                <a:lnTo>
                  <a:pt x="1912168" y="245416"/>
                </a:lnTo>
                <a:lnTo>
                  <a:pt x="1876287" y="218907"/>
                </a:lnTo>
                <a:lnTo>
                  <a:pt x="1839394" y="193731"/>
                </a:lnTo>
                <a:lnTo>
                  <a:pt x="1801524" y="169921"/>
                </a:lnTo>
                <a:lnTo>
                  <a:pt x="1762714" y="147514"/>
                </a:lnTo>
                <a:lnTo>
                  <a:pt x="1722998" y="126544"/>
                </a:lnTo>
                <a:lnTo>
                  <a:pt x="1682412" y="107048"/>
                </a:lnTo>
                <a:lnTo>
                  <a:pt x="1640993" y="89061"/>
                </a:lnTo>
                <a:lnTo>
                  <a:pt x="1598774" y="72619"/>
                </a:lnTo>
                <a:lnTo>
                  <a:pt x="1555792" y="57757"/>
                </a:lnTo>
                <a:lnTo>
                  <a:pt x="1512082" y="44510"/>
                </a:lnTo>
                <a:lnTo>
                  <a:pt x="1467680" y="32914"/>
                </a:lnTo>
                <a:lnTo>
                  <a:pt x="1422622" y="23005"/>
                </a:lnTo>
                <a:lnTo>
                  <a:pt x="1376942" y="14818"/>
                </a:lnTo>
                <a:lnTo>
                  <a:pt x="1330676" y="8388"/>
                </a:lnTo>
                <a:lnTo>
                  <a:pt x="1283860" y="3751"/>
                </a:lnTo>
                <a:lnTo>
                  <a:pt x="1236529" y="943"/>
                </a:lnTo>
                <a:lnTo>
                  <a:pt x="1188720" y="0"/>
                </a:lnTo>
                <a:close/>
              </a:path>
            </a:pathLst>
          </a:custGeom>
          <a:solidFill>
            <a:srgbClr val="9AC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04935" y="1726162"/>
            <a:ext cx="2057400" cy="2057400"/>
            <a:chOff x="6404935" y="1726162"/>
            <a:chExt cx="2057400" cy="2057400"/>
          </a:xfrm>
        </p:grpSpPr>
        <p:sp>
          <p:nvSpPr>
            <p:cNvPr id="14" name="object 14"/>
            <p:cNvSpPr/>
            <p:nvPr/>
          </p:nvSpPr>
          <p:spPr>
            <a:xfrm>
              <a:off x="6404935" y="1726162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1028700" y="0"/>
                  </a:moveTo>
                  <a:lnTo>
                    <a:pt x="980274" y="1119"/>
                  </a:lnTo>
                  <a:lnTo>
                    <a:pt x="932425" y="4445"/>
                  </a:lnTo>
                  <a:lnTo>
                    <a:pt x="885201" y="9928"/>
                  </a:lnTo>
                  <a:lnTo>
                    <a:pt x="838652" y="17519"/>
                  </a:lnTo>
                  <a:lnTo>
                    <a:pt x="792828" y="27168"/>
                  </a:lnTo>
                  <a:lnTo>
                    <a:pt x="747778" y="38826"/>
                  </a:lnTo>
                  <a:lnTo>
                    <a:pt x="703551" y="52443"/>
                  </a:lnTo>
                  <a:lnTo>
                    <a:pt x="660197" y="67971"/>
                  </a:lnTo>
                  <a:lnTo>
                    <a:pt x="617764" y="85359"/>
                  </a:lnTo>
                  <a:lnTo>
                    <a:pt x="576304" y="104558"/>
                  </a:lnTo>
                  <a:lnTo>
                    <a:pt x="535864" y="125519"/>
                  </a:lnTo>
                  <a:lnTo>
                    <a:pt x="496494" y="148192"/>
                  </a:lnTo>
                  <a:lnTo>
                    <a:pt x="458244" y="172529"/>
                  </a:lnTo>
                  <a:lnTo>
                    <a:pt x="421163" y="198479"/>
                  </a:lnTo>
                  <a:lnTo>
                    <a:pt x="385300" y="225994"/>
                  </a:lnTo>
                  <a:lnTo>
                    <a:pt x="350706" y="255023"/>
                  </a:lnTo>
                  <a:lnTo>
                    <a:pt x="317428" y="285518"/>
                  </a:lnTo>
                  <a:lnTo>
                    <a:pt x="285518" y="317428"/>
                  </a:lnTo>
                  <a:lnTo>
                    <a:pt x="255023" y="350706"/>
                  </a:lnTo>
                  <a:lnTo>
                    <a:pt x="225994" y="385300"/>
                  </a:lnTo>
                  <a:lnTo>
                    <a:pt x="198479" y="421163"/>
                  </a:lnTo>
                  <a:lnTo>
                    <a:pt x="172529" y="458244"/>
                  </a:lnTo>
                  <a:lnTo>
                    <a:pt x="148192" y="496494"/>
                  </a:lnTo>
                  <a:lnTo>
                    <a:pt x="125519" y="535864"/>
                  </a:lnTo>
                  <a:lnTo>
                    <a:pt x="104558" y="576304"/>
                  </a:lnTo>
                  <a:lnTo>
                    <a:pt x="85359" y="617764"/>
                  </a:lnTo>
                  <a:lnTo>
                    <a:pt x="67971" y="660197"/>
                  </a:lnTo>
                  <a:lnTo>
                    <a:pt x="52443" y="703551"/>
                  </a:lnTo>
                  <a:lnTo>
                    <a:pt x="38826" y="747778"/>
                  </a:lnTo>
                  <a:lnTo>
                    <a:pt x="27168" y="792828"/>
                  </a:lnTo>
                  <a:lnTo>
                    <a:pt x="17519" y="838652"/>
                  </a:lnTo>
                  <a:lnTo>
                    <a:pt x="9928" y="885201"/>
                  </a:lnTo>
                  <a:lnTo>
                    <a:pt x="4445" y="932425"/>
                  </a:lnTo>
                  <a:lnTo>
                    <a:pt x="1119" y="980274"/>
                  </a:lnTo>
                  <a:lnTo>
                    <a:pt x="0" y="1028700"/>
                  </a:lnTo>
                  <a:lnTo>
                    <a:pt x="1119" y="1077125"/>
                  </a:lnTo>
                  <a:lnTo>
                    <a:pt x="4445" y="1124974"/>
                  </a:lnTo>
                  <a:lnTo>
                    <a:pt x="9928" y="1172198"/>
                  </a:lnTo>
                  <a:lnTo>
                    <a:pt x="17519" y="1218747"/>
                  </a:lnTo>
                  <a:lnTo>
                    <a:pt x="27168" y="1264571"/>
                  </a:lnTo>
                  <a:lnTo>
                    <a:pt x="38826" y="1309621"/>
                  </a:lnTo>
                  <a:lnTo>
                    <a:pt x="52443" y="1353848"/>
                  </a:lnTo>
                  <a:lnTo>
                    <a:pt x="67971" y="1397202"/>
                  </a:lnTo>
                  <a:lnTo>
                    <a:pt x="85359" y="1439635"/>
                  </a:lnTo>
                  <a:lnTo>
                    <a:pt x="104558" y="1481095"/>
                  </a:lnTo>
                  <a:lnTo>
                    <a:pt x="125519" y="1521535"/>
                  </a:lnTo>
                  <a:lnTo>
                    <a:pt x="148192" y="1560905"/>
                  </a:lnTo>
                  <a:lnTo>
                    <a:pt x="172529" y="1599155"/>
                  </a:lnTo>
                  <a:lnTo>
                    <a:pt x="198479" y="1636236"/>
                  </a:lnTo>
                  <a:lnTo>
                    <a:pt x="225994" y="1672099"/>
                  </a:lnTo>
                  <a:lnTo>
                    <a:pt x="255023" y="1706693"/>
                  </a:lnTo>
                  <a:lnTo>
                    <a:pt x="285518" y="1739971"/>
                  </a:lnTo>
                  <a:lnTo>
                    <a:pt x="317428" y="1771881"/>
                  </a:lnTo>
                  <a:lnTo>
                    <a:pt x="350706" y="1802376"/>
                  </a:lnTo>
                  <a:lnTo>
                    <a:pt x="385300" y="1831405"/>
                  </a:lnTo>
                  <a:lnTo>
                    <a:pt x="421163" y="1858920"/>
                  </a:lnTo>
                  <a:lnTo>
                    <a:pt x="458244" y="1884870"/>
                  </a:lnTo>
                  <a:lnTo>
                    <a:pt x="496494" y="1909207"/>
                  </a:lnTo>
                  <a:lnTo>
                    <a:pt x="535864" y="1931880"/>
                  </a:lnTo>
                  <a:lnTo>
                    <a:pt x="576304" y="1952841"/>
                  </a:lnTo>
                  <a:lnTo>
                    <a:pt x="617764" y="1972040"/>
                  </a:lnTo>
                  <a:lnTo>
                    <a:pt x="660197" y="1989428"/>
                  </a:lnTo>
                  <a:lnTo>
                    <a:pt x="703551" y="2004956"/>
                  </a:lnTo>
                  <a:lnTo>
                    <a:pt x="747778" y="2018573"/>
                  </a:lnTo>
                  <a:lnTo>
                    <a:pt x="792828" y="2030231"/>
                  </a:lnTo>
                  <a:lnTo>
                    <a:pt x="838652" y="2039880"/>
                  </a:lnTo>
                  <a:lnTo>
                    <a:pt x="885201" y="2047471"/>
                  </a:lnTo>
                  <a:lnTo>
                    <a:pt x="932425" y="2052954"/>
                  </a:lnTo>
                  <a:lnTo>
                    <a:pt x="980274" y="2056280"/>
                  </a:lnTo>
                  <a:lnTo>
                    <a:pt x="1028700" y="2057400"/>
                  </a:lnTo>
                  <a:lnTo>
                    <a:pt x="1077125" y="2056280"/>
                  </a:lnTo>
                  <a:lnTo>
                    <a:pt x="1124974" y="2052954"/>
                  </a:lnTo>
                  <a:lnTo>
                    <a:pt x="1172198" y="2047471"/>
                  </a:lnTo>
                  <a:lnTo>
                    <a:pt x="1218747" y="2039880"/>
                  </a:lnTo>
                  <a:lnTo>
                    <a:pt x="1264571" y="2030231"/>
                  </a:lnTo>
                  <a:lnTo>
                    <a:pt x="1309621" y="2018573"/>
                  </a:lnTo>
                  <a:lnTo>
                    <a:pt x="1353848" y="2004956"/>
                  </a:lnTo>
                  <a:lnTo>
                    <a:pt x="1397202" y="1989428"/>
                  </a:lnTo>
                  <a:lnTo>
                    <a:pt x="1439635" y="1972040"/>
                  </a:lnTo>
                  <a:lnTo>
                    <a:pt x="1481095" y="1952841"/>
                  </a:lnTo>
                  <a:lnTo>
                    <a:pt x="1521535" y="1931880"/>
                  </a:lnTo>
                  <a:lnTo>
                    <a:pt x="1560905" y="1909207"/>
                  </a:lnTo>
                  <a:lnTo>
                    <a:pt x="1599155" y="1884870"/>
                  </a:lnTo>
                  <a:lnTo>
                    <a:pt x="1636236" y="1858920"/>
                  </a:lnTo>
                  <a:lnTo>
                    <a:pt x="1672099" y="1831405"/>
                  </a:lnTo>
                  <a:lnTo>
                    <a:pt x="1706693" y="1802376"/>
                  </a:lnTo>
                  <a:lnTo>
                    <a:pt x="1739971" y="1771881"/>
                  </a:lnTo>
                  <a:lnTo>
                    <a:pt x="1771881" y="1739971"/>
                  </a:lnTo>
                  <a:lnTo>
                    <a:pt x="1802376" y="1706693"/>
                  </a:lnTo>
                  <a:lnTo>
                    <a:pt x="1831405" y="1672099"/>
                  </a:lnTo>
                  <a:lnTo>
                    <a:pt x="1858920" y="1636236"/>
                  </a:lnTo>
                  <a:lnTo>
                    <a:pt x="1884870" y="1599155"/>
                  </a:lnTo>
                  <a:lnTo>
                    <a:pt x="1909207" y="1560905"/>
                  </a:lnTo>
                  <a:lnTo>
                    <a:pt x="1931880" y="1521535"/>
                  </a:lnTo>
                  <a:lnTo>
                    <a:pt x="1952841" y="1481095"/>
                  </a:lnTo>
                  <a:lnTo>
                    <a:pt x="1972040" y="1439635"/>
                  </a:lnTo>
                  <a:lnTo>
                    <a:pt x="1989428" y="1397202"/>
                  </a:lnTo>
                  <a:lnTo>
                    <a:pt x="2004956" y="1353848"/>
                  </a:lnTo>
                  <a:lnTo>
                    <a:pt x="2018573" y="1309621"/>
                  </a:lnTo>
                  <a:lnTo>
                    <a:pt x="2030231" y="1264571"/>
                  </a:lnTo>
                  <a:lnTo>
                    <a:pt x="2039880" y="1218747"/>
                  </a:lnTo>
                  <a:lnTo>
                    <a:pt x="2047471" y="1172198"/>
                  </a:lnTo>
                  <a:lnTo>
                    <a:pt x="2052954" y="1124974"/>
                  </a:lnTo>
                  <a:lnTo>
                    <a:pt x="2056280" y="1077125"/>
                  </a:lnTo>
                  <a:lnTo>
                    <a:pt x="2057400" y="1028700"/>
                  </a:lnTo>
                  <a:lnTo>
                    <a:pt x="2056280" y="980274"/>
                  </a:lnTo>
                  <a:lnTo>
                    <a:pt x="2052954" y="932425"/>
                  </a:lnTo>
                  <a:lnTo>
                    <a:pt x="2047471" y="885201"/>
                  </a:lnTo>
                  <a:lnTo>
                    <a:pt x="2039880" y="838652"/>
                  </a:lnTo>
                  <a:lnTo>
                    <a:pt x="2030231" y="792828"/>
                  </a:lnTo>
                  <a:lnTo>
                    <a:pt x="2018573" y="747778"/>
                  </a:lnTo>
                  <a:lnTo>
                    <a:pt x="2004956" y="703551"/>
                  </a:lnTo>
                  <a:lnTo>
                    <a:pt x="1989428" y="660197"/>
                  </a:lnTo>
                  <a:lnTo>
                    <a:pt x="1972040" y="617764"/>
                  </a:lnTo>
                  <a:lnTo>
                    <a:pt x="1952841" y="576304"/>
                  </a:lnTo>
                  <a:lnTo>
                    <a:pt x="1931880" y="535864"/>
                  </a:lnTo>
                  <a:lnTo>
                    <a:pt x="1909207" y="496494"/>
                  </a:lnTo>
                  <a:lnTo>
                    <a:pt x="1884870" y="458244"/>
                  </a:lnTo>
                  <a:lnTo>
                    <a:pt x="1858920" y="421163"/>
                  </a:lnTo>
                  <a:lnTo>
                    <a:pt x="1831405" y="385300"/>
                  </a:lnTo>
                  <a:lnTo>
                    <a:pt x="1802376" y="350706"/>
                  </a:lnTo>
                  <a:lnTo>
                    <a:pt x="1771881" y="317428"/>
                  </a:lnTo>
                  <a:lnTo>
                    <a:pt x="1739971" y="285518"/>
                  </a:lnTo>
                  <a:lnTo>
                    <a:pt x="1706693" y="255023"/>
                  </a:lnTo>
                  <a:lnTo>
                    <a:pt x="1672099" y="225994"/>
                  </a:lnTo>
                  <a:lnTo>
                    <a:pt x="1636236" y="198479"/>
                  </a:lnTo>
                  <a:lnTo>
                    <a:pt x="1599155" y="172529"/>
                  </a:lnTo>
                  <a:lnTo>
                    <a:pt x="1560905" y="148192"/>
                  </a:lnTo>
                  <a:lnTo>
                    <a:pt x="1521535" y="125519"/>
                  </a:lnTo>
                  <a:lnTo>
                    <a:pt x="1481095" y="104558"/>
                  </a:lnTo>
                  <a:lnTo>
                    <a:pt x="1439635" y="85359"/>
                  </a:lnTo>
                  <a:lnTo>
                    <a:pt x="1397202" y="67971"/>
                  </a:lnTo>
                  <a:lnTo>
                    <a:pt x="1353848" y="52443"/>
                  </a:lnTo>
                  <a:lnTo>
                    <a:pt x="1309621" y="38826"/>
                  </a:lnTo>
                  <a:lnTo>
                    <a:pt x="1264571" y="27168"/>
                  </a:lnTo>
                  <a:lnTo>
                    <a:pt x="1218747" y="17519"/>
                  </a:lnTo>
                  <a:lnTo>
                    <a:pt x="1172198" y="9928"/>
                  </a:lnTo>
                  <a:lnTo>
                    <a:pt x="1124974" y="4445"/>
                  </a:lnTo>
                  <a:lnTo>
                    <a:pt x="1077125" y="1119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03222" y="2224536"/>
              <a:ext cx="1073785" cy="1074420"/>
            </a:xfrm>
            <a:custGeom>
              <a:avLst/>
              <a:gdLst/>
              <a:ahLst/>
              <a:cxnLst/>
              <a:rect l="l" t="t" r="r" b="b"/>
              <a:pathLst>
                <a:path w="1073784" h="1074420">
                  <a:moveTo>
                    <a:pt x="536789" y="1074179"/>
                  </a:moveTo>
                  <a:lnTo>
                    <a:pt x="487903" y="1071985"/>
                  </a:lnTo>
                  <a:lnTo>
                    <a:pt x="440252" y="1065532"/>
                  </a:lnTo>
                  <a:lnTo>
                    <a:pt x="394025" y="1055006"/>
                  </a:lnTo>
                  <a:lnTo>
                    <a:pt x="349411" y="1040599"/>
                  </a:lnTo>
                  <a:lnTo>
                    <a:pt x="306599" y="1022497"/>
                  </a:lnTo>
                  <a:lnTo>
                    <a:pt x="265778" y="1000892"/>
                  </a:lnTo>
                  <a:lnTo>
                    <a:pt x="227138" y="975971"/>
                  </a:lnTo>
                  <a:lnTo>
                    <a:pt x="190866" y="947923"/>
                  </a:lnTo>
                  <a:lnTo>
                    <a:pt x="157152" y="916939"/>
                  </a:lnTo>
                  <a:lnTo>
                    <a:pt x="126184" y="883206"/>
                  </a:lnTo>
                  <a:lnTo>
                    <a:pt x="98153" y="846914"/>
                  </a:lnTo>
                  <a:lnTo>
                    <a:pt x="73246" y="808251"/>
                  </a:lnTo>
                  <a:lnTo>
                    <a:pt x="51652" y="767408"/>
                  </a:lnTo>
                  <a:lnTo>
                    <a:pt x="33561" y="724572"/>
                  </a:lnTo>
                  <a:lnTo>
                    <a:pt x="19161" y="679933"/>
                  </a:lnTo>
                  <a:lnTo>
                    <a:pt x="8642" y="633681"/>
                  </a:lnTo>
                  <a:lnTo>
                    <a:pt x="2192" y="586003"/>
                  </a:lnTo>
                  <a:lnTo>
                    <a:pt x="0" y="537089"/>
                  </a:lnTo>
                  <a:lnTo>
                    <a:pt x="2192" y="488175"/>
                  </a:lnTo>
                  <a:lnTo>
                    <a:pt x="8642" y="440498"/>
                  </a:lnTo>
                  <a:lnTo>
                    <a:pt x="19161" y="394245"/>
                  </a:lnTo>
                  <a:lnTo>
                    <a:pt x="33561" y="349606"/>
                  </a:lnTo>
                  <a:lnTo>
                    <a:pt x="51652" y="306770"/>
                  </a:lnTo>
                  <a:lnTo>
                    <a:pt x="73246" y="265927"/>
                  </a:lnTo>
                  <a:lnTo>
                    <a:pt x="98153" y="227265"/>
                  </a:lnTo>
                  <a:lnTo>
                    <a:pt x="126184" y="190972"/>
                  </a:lnTo>
                  <a:lnTo>
                    <a:pt x="157152" y="157240"/>
                  </a:lnTo>
                  <a:lnTo>
                    <a:pt x="190866" y="126255"/>
                  </a:lnTo>
                  <a:lnTo>
                    <a:pt x="227138" y="98208"/>
                  </a:lnTo>
                  <a:lnTo>
                    <a:pt x="265778" y="73287"/>
                  </a:lnTo>
                  <a:lnTo>
                    <a:pt x="306599" y="51681"/>
                  </a:lnTo>
                  <a:lnTo>
                    <a:pt x="349411" y="33580"/>
                  </a:lnTo>
                  <a:lnTo>
                    <a:pt x="394025" y="19172"/>
                  </a:lnTo>
                  <a:lnTo>
                    <a:pt x="440252" y="8647"/>
                  </a:lnTo>
                  <a:lnTo>
                    <a:pt x="487903" y="2193"/>
                  </a:lnTo>
                  <a:lnTo>
                    <a:pt x="536789" y="0"/>
                  </a:lnTo>
                  <a:lnTo>
                    <a:pt x="585676" y="2193"/>
                  </a:lnTo>
                  <a:lnTo>
                    <a:pt x="633327" y="8647"/>
                  </a:lnTo>
                  <a:lnTo>
                    <a:pt x="679554" y="19172"/>
                  </a:lnTo>
                  <a:lnTo>
                    <a:pt x="724168" y="33580"/>
                  </a:lnTo>
                  <a:lnTo>
                    <a:pt x="766979" y="51681"/>
                  </a:lnTo>
                  <a:lnTo>
                    <a:pt x="807800" y="73287"/>
                  </a:lnTo>
                  <a:lnTo>
                    <a:pt x="846441" y="98208"/>
                  </a:lnTo>
                  <a:lnTo>
                    <a:pt x="882713" y="126255"/>
                  </a:lnTo>
                  <a:lnTo>
                    <a:pt x="916427" y="157240"/>
                  </a:lnTo>
                  <a:lnTo>
                    <a:pt x="927780" y="169607"/>
                  </a:lnTo>
                  <a:lnTo>
                    <a:pt x="536789" y="169607"/>
                  </a:lnTo>
                  <a:lnTo>
                    <a:pt x="484722" y="173251"/>
                  </a:lnTo>
                  <a:lnTo>
                    <a:pt x="434905" y="183917"/>
                  </a:lnTo>
                  <a:lnTo>
                    <a:pt x="388002" y="201209"/>
                  </a:lnTo>
                  <a:lnTo>
                    <a:pt x="344675" y="224729"/>
                  </a:lnTo>
                  <a:lnTo>
                    <a:pt x="464746" y="344868"/>
                  </a:lnTo>
                  <a:lnTo>
                    <a:pt x="224604" y="344868"/>
                  </a:lnTo>
                  <a:lnTo>
                    <a:pt x="201097" y="388219"/>
                  </a:lnTo>
                  <a:lnTo>
                    <a:pt x="183815" y="435148"/>
                  </a:lnTo>
                  <a:lnTo>
                    <a:pt x="173154" y="484992"/>
                  </a:lnTo>
                  <a:lnTo>
                    <a:pt x="169512" y="537089"/>
                  </a:lnTo>
                  <a:lnTo>
                    <a:pt x="172387" y="583020"/>
                  </a:lnTo>
                  <a:lnTo>
                    <a:pt x="180779" y="627295"/>
                  </a:lnTo>
                  <a:lnTo>
                    <a:pt x="194337" y="669563"/>
                  </a:lnTo>
                  <a:lnTo>
                    <a:pt x="212709" y="709473"/>
                  </a:lnTo>
                  <a:lnTo>
                    <a:pt x="235545" y="746673"/>
                  </a:lnTo>
                  <a:lnTo>
                    <a:pt x="262493" y="780812"/>
                  </a:lnTo>
                  <a:lnTo>
                    <a:pt x="293203" y="811538"/>
                  </a:lnTo>
                  <a:lnTo>
                    <a:pt x="327323" y="838502"/>
                  </a:lnTo>
                  <a:lnTo>
                    <a:pt x="364502" y="861350"/>
                  </a:lnTo>
                  <a:lnTo>
                    <a:pt x="404389" y="879733"/>
                  </a:lnTo>
                  <a:lnTo>
                    <a:pt x="446633" y="893298"/>
                  </a:lnTo>
                  <a:lnTo>
                    <a:pt x="490884" y="901695"/>
                  </a:lnTo>
                  <a:lnTo>
                    <a:pt x="536789" y="904571"/>
                  </a:lnTo>
                  <a:lnTo>
                    <a:pt x="927780" y="904571"/>
                  </a:lnTo>
                  <a:lnTo>
                    <a:pt x="916427" y="916939"/>
                  </a:lnTo>
                  <a:lnTo>
                    <a:pt x="882713" y="947923"/>
                  </a:lnTo>
                  <a:lnTo>
                    <a:pt x="846441" y="975971"/>
                  </a:lnTo>
                  <a:lnTo>
                    <a:pt x="807800" y="1000892"/>
                  </a:lnTo>
                  <a:lnTo>
                    <a:pt x="766979" y="1022497"/>
                  </a:lnTo>
                  <a:lnTo>
                    <a:pt x="724168" y="1040599"/>
                  </a:lnTo>
                  <a:lnTo>
                    <a:pt x="679554" y="1055006"/>
                  </a:lnTo>
                  <a:lnTo>
                    <a:pt x="633327" y="1065532"/>
                  </a:lnTo>
                  <a:lnTo>
                    <a:pt x="585676" y="1071985"/>
                  </a:lnTo>
                  <a:lnTo>
                    <a:pt x="536789" y="1074179"/>
                  </a:lnTo>
                  <a:close/>
                </a:path>
                <a:path w="1073784" h="1074420">
                  <a:moveTo>
                    <a:pt x="1038016" y="729311"/>
                  </a:moveTo>
                  <a:lnTo>
                    <a:pt x="848975" y="729311"/>
                  </a:lnTo>
                  <a:lnTo>
                    <a:pt x="872482" y="685959"/>
                  </a:lnTo>
                  <a:lnTo>
                    <a:pt x="889764" y="639030"/>
                  </a:lnTo>
                  <a:lnTo>
                    <a:pt x="900425" y="589186"/>
                  </a:lnTo>
                  <a:lnTo>
                    <a:pt x="904066" y="537089"/>
                  </a:lnTo>
                  <a:lnTo>
                    <a:pt x="901191" y="491158"/>
                  </a:lnTo>
                  <a:lnTo>
                    <a:pt x="892799" y="446883"/>
                  </a:lnTo>
                  <a:lnTo>
                    <a:pt x="879241" y="404615"/>
                  </a:lnTo>
                  <a:lnTo>
                    <a:pt x="860869" y="364705"/>
                  </a:lnTo>
                  <a:lnTo>
                    <a:pt x="838033" y="327505"/>
                  </a:lnTo>
                  <a:lnTo>
                    <a:pt x="811085" y="293367"/>
                  </a:lnTo>
                  <a:lnTo>
                    <a:pt x="780376" y="262640"/>
                  </a:lnTo>
                  <a:lnTo>
                    <a:pt x="746256" y="235677"/>
                  </a:lnTo>
                  <a:lnTo>
                    <a:pt x="709077" y="212828"/>
                  </a:lnTo>
                  <a:lnTo>
                    <a:pt x="669190" y="194446"/>
                  </a:lnTo>
                  <a:lnTo>
                    <a:pt x="626945" y="180880"/>
                  </a:lnTo>
                  <a:lnTo>
                    <a:pt x="582695" y="172484"/>
                  </a:lnTo>
                  <a:lnTo>
                    <a:pt x="536789" y="169607"/>
                  </a:lnTo>
                  <a:lnTo>
                    <a:pt x="927780" y="169607"/>
                  </a:lnTo>
                  <a:lnTo>
                    <a:pt x="975426" y="227265"/>
                  </a:lnTo>
                  <a:lnTo>
                    <a:pt x="1000333" y="265927"/>
                  </a:lnTo>
                  <a:lnTo>
                    <a:pt x="1021926" y="306770"/>
                  </a:lnTo>
                  <a:lnTo>
                    <a:pt x="1040018" y="349606"/>
                  </a:lnTo>
                  <a:lnTo>
                    <a:pt x="1054417" y="394245"/>
                  </a:lnTo>
                  <a:lnTo>
                    <a:pt x="1064937" y="440498"/>
                  </a:lnTo>
                  <a:lnTo>
                    <a:pt x="1071387" y="488175"/>
                  </a:lnTo>
                  <a:lnTo>
                    <a:pt x="1073579" y="537089"/>
                  </a:lnTo>
                  <a:lnTo>
                    <a:pt x="1071387" y="586003"/>
                  </a:lnTo>
                  <a:lnTo>
                    <a:pt x="1064937" y="633681"/>
                  </a:lnTo>
                  <a:lnTo>
                    <a:pt x="1054417" y="679933"/>
                  </a:lnTo>
                  <a:lnTo>
                    <a:pt x="1040018" y="724572"/>
                  </a:lnTo>
                  <a:lnTo>
                    <a:pt x="1038016" y="729311"/>
                  </a:lnTo>
                  <a:close/>
                </a:path>
                <a:path w="1073784" h="1074420">
                  <a:moveTo>
                    <a:pt x="927780" y="904571"/>
                  </a:moveTo>
                  <a:lnTo>
                    <a:pt x="536789" y="904571"/>
                  </a:lnTo>
                  <a:lnTo>
                    <a:pt x="588879" y="900950"/>
                  </a:lnTo>
                  <a:lnTo>
                    <a:pt x="638850" y="890438"/>
                  </a:lnTo>
                  <a:lnTo>
                    <a:pt x="686172" y="873565"/>
                  </a:lnTo>
                  <a:lnTo>
                    <a:pt x="730316" y="850863"/>
                  </a:lnTo>
                  <a:lnTo>
                    <a:pt x="224604" y="344868"/>
                  </a:lnTo>
                  <a:lnTo>
                    <a:pt x="464746" y="344868"/>
                  </a:lnTo>
                  <a:lnTo>
                    <a:pt x="848975" y="729311"/>
                  </a:lnTo>
                  <a:lnTo>
                    <a:pt x="1038016" y="729311"/>
                  </a:lnTo>
                  <a:lnTo>
                    <a:pt x="1021926" y="767408"/>
                  </a:lnTo>
                  <a:lnTo>
                    <a:pt x="1000333" y="808251"/>
                  </a:lnTo>
                  <a:lnTo>
                    <a:pt x="975426" y="846914"/>
                  </a:lnTo>
                  <a:lnTo>
                    <a:pt x="947394" y="883206"/>
                  </a:lnTo>
                  <a:lnTo>
                    <a:pt x="927780" y="904571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416762" y="3672464"/>
            <a:ext cx="1969770" cy="2647315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321945">
              <a:lnSpc>
                <a:spcPct val="100000"/>
              </a:lnSpc>
              <a:spcBef>
                <a:spcPts val="1370"/>
              </a:spcBef>
            </a:pPr>
            <a:r>
              <a:rPr sz="2000" b="1" spc="8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79100"/>
              </a:lnSpc>
              <a:spcBef>
                <a:spcPts val="177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Severe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pervasive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persistent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that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limits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person’s benefits,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services,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opportunities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20206" y="1533151"/>
            <a:ext cx="2377440" cy="4846320"/>
          </a:xfrm>
          <a:custGeom>
            <a:avLst/>
            <a:gdLst/>
            <a:ahLst/>
            <a:cxnLst/>
            <a:rect l="l" t="t" r="r" b="b"/>
            <a:pathLst>
              <a:path w="2377440" h="4846320">
                <a:moveTo>
                  <a:pt x="1188720" y="0"/>
                </a:moveTo>
                <a:lnTo>
                  <a:pt x="1140910" y="943"/>
                </a:lnTo>
                <a:lnTo>
                  <a:pt x="1093579" y="3751"/>
                </a:lnTo>
                <a:lnTo>
                  <a:pt x="1046763" y="8388"/>
                </a:lnTo>
                <a:lnTo>
                  <a:pt x="1000497" y="14818"/>
                </a:lnTo>
                <a:lnTo>
                  <a:pt x="954817" y="23005"/>
                </a:lnTo>
                <a:lnTo>
                  <a:pt x="909759" y="32914"/>
                </a:lnTo>
                <a:lnTo>
                  <a:pt x="865357" y="44510"/>
                </a:lnTo>
                <a:lnTo>
                  <a:pt x="821647" y="57757"/>
                </a:lnTo>
                <a:lnTo>
                  <a:pt x="778665" y="72619"/>
                </a:lnTo>
                <a:lnTo>
                  <a:pt x="736446" y="89061"/>
                </a:lnTo>
                <a:lnTo>
                  <a:pt x="695027" y="107048"/>
                </a:lnTo>
                <a:lnTo>
                  <a:pt x="654441" y="126544"/>
                </a:lnTo>
                <a:lnTo>
                  <a:pt x="614725" y="147514"/>
                </a:lnTo>
                <a:lnTo>
                  <a:pt x="575915" y="169921"/>
                </a:lnTo>
                <a:lnTo>
                  <a:pt x="538045" y="193731"/>
                </a:lnTo>
                <a:lnTo>
                  <a:pt x="501152" y="218907"/>
                </a:lnTo>
                <a:lnTo>
                  <a:pt x="465271" y="245416"/>
                </a:lnTo>
                <a:lnTo>
                  <a:pt x="430437" y="273220"/>
                </a:lnTo>
                <a:lnTo>
                  <a:pt x="396685" y="302284"/>
                </a:lnTo>
                <a:lnTo>
                  <a:pt x="364053" y="332574"/>
                </a:lnTo>
                <a:lnTo>
                  <a:pt x="332574" y="364053"/>
                </a:lnTo>
                <a:lnTo>
                  <a:pt x="302284" y="396685"/>
                </a:lnTo>
                <a:lnTo>
                  <a:pt x="273220" y="430437"/>
                </a:lnTo>
                <a:lnTo>
                  <a:pt x="245416" y="465271"/>
                </a:lnTo>
                <a:lnTo>
                  <a:pt x="218907" y="501152"/>
                </a:lnTo>
                <a:lnTo>
                  <a:pt x="193731" y="538045"/>
                </a:lnTo>
                <a:lnTo>
                  <a:pt x="169921" y="575915"/>
                </a:lnTo>
                <a:lnTo>
                  <a:pt x="147514" y="614725"/>
                </a:lnTo>
                <a:lnTo>
                  <a:pt x="126544" y="654441"/>
                </a:lnTo>
                <a:lnTo>
                  <a:pt x="107048" y="695027"/>
                </a:lnTo>
                <a:lnTo>
                  <a:pt x="89061" y="736446"/>
                </a:lnTo>
                <a:lnTo>
                  <a:pt x="72619" y="778665"/>
                </a:lnTo>
                <a:lnTo>
                  <a:pt x="57757" y="821647"/>
                </a:lnTo>
                <a:lnTo>
                  <a:pt x="44510" y="865357"/>
                </a:lnTo>
                <a:lnTo>
                  <a:pt x="32914" y="909759"/>
                </a:lnTo>
                <a:lnTo>
                  <a:pt x="23005" y="954817"/>
                </a:lnTo>
                <a:lnTo>
                  <a:pt x="14818" y="1000497"/>
                </a:lnTo>
                <a:lnTo>
                  <a:pt x="8388" y="1046763"/>
                </a:lnTo>
                <a:lnTo>
                  <a:pt x="3751" y="1093579"/>
                </a:lnTo>
                <a:lnTo>
                  <a:pt x="943" y="1140910"/>
                </a:lnTo>
                <a:lnTo>
                  <a:pt x="0" y="1188720"/>
                </a:lnTo>
                <a:lnTo>
                  <a:pt x="0" y="4800600"/>
                </a:lnTo>
                <a:lnTo>
                  <a:pt x="3591" y="4818395"/>
                </a:lnTo>
                <a:lnTo>
                  <a:pt x="13387" y="4832927"/>
                </a:lnTo>
                <a:lnTo>
                  <a:pt x="27919" y="4842726"/>
                </a:lnTo>
                <a:lnTo>
                  <a:pt x="45720" y="4846320"/>
                </a:lnTo>
                <a:lnTo>
                  <a:pt x="2331720" y="4846320"/>
                </a:lnTo>
                <a:lnTo>
                  <a:pt x="2349515" y="4842726"/>
                </a:lnTo>
                <a:lnTo>
                  <a:pt x="2364047" y="4832927"/>
                </a:lnTo>
                <a:lnTo>
                  <a:pt x="2373846" y="4818395"/>
                </a:lnTo>
                <a:lnTo>
                  <a:pt x="2377440" y="4800600"/>
                </a:lnTo>
                <a:lnTo>
                  <a:pt x="2377440" y="1188720"/>
                </a:lnTo>
                <a:lnTo>
                  <a:pt x="2376496" y="1140910"/>
                </a:lnTo>
                <a:lnTo>
                  <a:pt x="2373688" y="1093579"/>
                </a:lnTo>
                <a:lnTo>
                  <a:pt x="2369051" y="1046763"/>
                </a:lnTo>
                <a:lnTo>
                  <a:pt x="2362621" y="1000497"/>
                </a:lnTo>
                <a:lnTo>
                  <a:pt x="2354434" y="954817"/>
                </a:lnTo>
                <a:lnTo>
                  <a:pt x="2344525" y="909759"/>
                </a:lnTo>
                <a:lnTo>
                  <a:pt x="2332929" y="865357"/>
                </a:lnTo>
                <a:lnTo>
                  <a:pt x="2319682" y="821647"/>
                </a:lnTo>
                <a:lnTo>
                  <a:pt x="2304820" y="778665"/>
                </a:lnTo>
                <a:lnTo>
                  <a:pt x="2288378" y="736446"/>
                </a:lnTo>
                <a:lnTo>
                  <a:pt x="2270391" y="695027"/>
                </a:lnTo>
                <a:lnTo>
                  <a:pt x="2250895" y="654441"/>
                </a:lnTo>
                <a:lnTo>
                  <a:pt x="2229925" y="614725"/>
                </a:lnTo>
                <a:lnTo>
                  <a:pt x="2207518" y="575915"/>
                </a:lnTo>
                <a:lnTo>
                  <a:pt x="2183708" y="538045"/>
                </a:lnTo>
                <a:lnTo>
                  <a:pt x="2158532" y="501152"/>
                </a:lnTo>
                <a:lnTo>
                  <a:pt x="2132023" y="465271"/>
                </a:lnTo>
                <a:lnTo>
                  <a:pt x="2104219" y="430437"/>
                </a:lnTo>
                <a:lnTo>
                  <a:pt x="2075155" y="396685"/>
                </a:lnTo>
                <a:lnTo>
                  <a:pt x="2044865" y="364053"/>
                </a:lnTo>
                <a:lnTo>
                  <a:pt x="2013386" y="332574"/>
                </a:lnTo>
                <a:lnTo>
                  <a:pt x="1980754" y="302284"/>
                </a:lnTo>
                <a:lnTo>
                  <a:pt x="1947002" y="273220"/>
                </a:lnTo>
                <a:lnTo>
                  <a:pt x="1912168" y="245416"/>
                </a:lnTo>
                <a:lnTo>
                  <a:pt x="1876287" y="218907"/>
                </a:lnTo>
                <a:lnTo>
                  <a:pt x="1839394" y="193731"/>
                </a:lnTo>
                <a:lnTo>
                  <a:pt x="1801524" y="169921"/>
                </a:lnTo>
                <a:lnTo>
                  <a:pt x="1762714" y="147514"/>
                </a:lnTo>
                <a:lnTo>
                  <a:pt x="1722998" y="126544"/>
                </a:lnTo>
                <a:lnTo>
                  <a:pt x="1682412" y="107048"/>
                </a:lnTo>
                <a:lnTo>
                  <a:pt x="1640993" y="89061"/>
                </a:lnTo>
                <a:lnTo>
                  <a:pt x="1598774" y="72619"/>
                </a:lnTo>
                <a:lnTo>
                  <a:pt x="1555792" y="57757"/>
                </a:lnTo>
                <a:lnTo>
                  <a:pt x="1512082" y="44510"/>
                </a:lnTo>
                <a:lnTo>
                  <a:pt x="1467680" y="32914"/>
                </a:lnTo>
                <a:lnTo>
                  <a:pt x="1422622" y="23005"/>
                </a:lnTo>
                <a:lnTo>
                  <a:pt x="1376942" y="14818"/>
                </a:lnTo>
                <a:lnTo>
                  <a:pt x="1330676" y="8388"/>
                </a:lnTo>
                <a:lnTo>
                  <a:pt x="1283860" y="3751"/>
                </a:lnTo>
                <a:lnTo>
                  <a:pt x="1236529" y="943"/>
                </a:lnTo>
                <a:lnTo>
                  <a:pt x="1188720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7796" y="1690688"/>
            <a:ext cx="2057400" cy="2057400"/>
            <a:chOff x="9077796" y="1690688"/>
            <a:chExt cx="2057400" cy="2057400"/>
          </a:xfrm>
        </p:grpSpPr>
        <p:sp>
          <p:nvSpPr>
            <p:cNvPr id="19" name="object 19"/>
            <p:cNvSpPr/>
            <p:nvPr/>
          </p:nvSpPr>
          <p:spPr>
            <a:xfrm>
              <a:off x="9077796" y="1690688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1028700" y="0"/>
                  </a:moveTo>
                  <a:lnTo>
                    <a:pt x="980274" y="1119"/>
                  </a:lnTo>
                  <a:lnTo>
                    <a:pt x="932425" y="4445"/>
                  </a:lnTo>
                  <a:lnTo>
                    <a:pt x="885201" y="9928"/>
                  </a:lnTo>
                  <a:lnTo>
                    <a:pt x="838652" y="17519"/>
                  </a:lnTo>
                  <a:lnTo>
                    <a:pt x="792828" y="27168"/>
                  </a:lnTo>
                  <a:lnTo>
                    <a:pt x="747778" y="38826"/>
                  </a:lnTo>
                  <a:lnTo>
                    <a:pt x="703551" y="52443"/>
                  </a:lnTo>
                  <a:lnTo>
                    <a:pt x="660197" y="67971"/>
                  </a:lnTo>
                  <a:lnTo>
                    <a:pt x="617764" y="85359"/>
                  </a:lnTo>
                  <a:lnTo>
                    <a:pt x="576304" y="104558"/>
                  </a:lnTo>
                  <a:lnTo>
                    <a:pt x="535864" y="125519"/>
                  </a:lnTo>
                  <a:lnTo>
                    <a:pt x="496494" y="148192"/>
                  </a:lnTo>
                  <a:lnTo>
                    <a:pt x="458244" y="172529"/>
                  </a:lnTo>
                  <a:lnTo>
                    <a:pt x="421163" y="198479"/>
                  </a:lnTo>
                  <a:lnTo>
                    <a:pt x="385300" y="225994"/>
                  </a:lnTo>
                  <a:lnTo>
                    <a:pt x="350706" y="255023"/>
                  </a:lnTo>
                  <a:lnTo>
                    <a:pt x="317428" y="285518"/>
                  </a:lnTo>
                  <a:lnTo>
                    <a:pt x="285518" y="317428"/>
                  </a:lnTo>
                  <a:lnTo>
                    <a:pt x="255023" y="350706"/>
                  </a:lnTo>
                  <a:lnTo>
                    <a:pt x="225994" y="385300"/>
                  </a:lnTo>
                  <a:lnTo>
                    <a:pt x="198479" y="421163"/>
                  </a:lnTo>
                  <a:lnTo>
                    <a:pt x="172529" y="458244"/>
                  </a:lnTo>
                  <a:lnTo>
                    <a:pt x="148192" y="496494"/>
                  </a:lnTo>
                  <a:lnTo>
                    <a:pt x="125519" y="535864"/>
                  </a:lnTo>
                  <a:lnTo>
                    <a:pt x="104558" y="576304"/>
                  </a:lnTo>
                  <a:lnTo>
                    <a:pt x="85359" y="617764"/>
                  </a:lnTo>
                  <a:lnTo>
                    <a:pt x="67971" y="660197"/>
                  </a:lnTo>
                  <a:lnTo>
                    <a:pt x="52443" y="703551"/>
                  </a:lnTo>
                  <a:lnTo>
                    <a:pt x="38826" y="747778"/>
                  </a:lnTo>
                  <a:lnTo>
                    <a:pt x="27168" y="792828"/>
                  </a:lnTo>
                  <a:lnTo>
                    <a:pt x="17519" y="838652"/>
                  </a:lnTo>
                  <a:lnTo>
                    <a:pt x="9928" y="885201"/>
                  </a:lnTo>
                  <a:lnTo>
                    <a:pt x="4445" y="932425"/>
                  </a:lnTo>
                  <a:lnTo>
                    <a:pt x="1119" y="980274"/>
                  </a:lnTo>
                  <a:lnTo>
                    <a:pt x="0" y="1028700"/>
                  </a:lnTo>
                  <a:lnTo>
                    <a:pt x="1119" y="1077125"/>
                  </a:lnTo>
                  <a:lnTo>
                    <a:pt x="4445" y="1124974"/>
                  </a:lnTo>
                  <a:lnTo>
                    <a:pt x="9928" y="1172198"/>
                  </a:lnTo>
                  <a:lnTo>
                    <a:pt x="17519" y="1218747"/>
                  </a:lnTo>
                  <a:lnTo>
                    <a:pt x="27168" y="1264571"/>
                  </a:lnTo>
                  <a:lnTo>
                    <a:pt x="38826" y="1309621"/>
                  </a:lnTo>
                  <a:lnTo>
                    <a:pt x="52443" y="1353848"/>
                  </a:lnTo>
                  <a:lnTo>
                    <a:pt x="67971" y="1397202"/>
                  </a:lnTo>
                  <a:lnTo>
                    <a:pt x="85359" y="1439635"/>
                  </a:lnTo>
                  <a:lnTo>
                    <a:pt x="104558" y="1481095"/>
                  </a:lnTo>
                  <a:lnTo>
                    <a:pt x="125519" y="1521535"/>
                  </a:lnTo>
                  <a:lnTo>
                    <a:pt x="148192" y="1560905"/>
                  </a:lnTo>
                  <a:lnTo>
                    <a:pt x="172529" y="1599155"/>
                  </a:lnTo>
                  <a:lnTo>
                    <a:pt x="198479" y="1636236"/>
                  </a:lnTo>
                  <a:lnTo>
                    <a:pt x="225994" y="1672099"/>
                  </a:lnTo>
                  <a:lnTo>
                    <a:pt x="255023" y="1706693"/>
                  </a:lnTo>
                  <a:lnTo>
                    <a:pt x="285518" y="1739971"/>
                  </a:lnTo>
                  <a:lnTo>
                    <a:pt x="317428" y="1771881"/>
                  </a:lnTo>
                  <a:lnTo>
                    <a:pt x="350706" y="1802376"/>
                  </a:lnTo>
                  <a:lnTo>
                    <a:pt x="385300" y="1831405"/>
                  </a:lnTo>
                  <a:lnTo>
                    <a:pt x="421163" y="1858920"/>
                  </a:lnTo>
                  <a:lnTo>
                    <a:pt x="458244" y="1884870"/>
                  </a:lnTo>
                  <a:lnTo>
                    <a:pt x="496494" y="1909207"/>
                  </a:lnTo>
                  <a:lnTo>
                    <a:pt x="535864" y="1931880"/>
                  </a:lnTo>
                  <a:lnTo>
                    <a:pt x="576304" y="1952841"/>
                  </a:lnTo>
                  <a:lnTo>
                    <a:pt x="617764" y="1972040"/>
                  </a:lnTo>
                  <a:lnTo>
                    <a:pt x="660197" y="1989428"/>
                  </a:lnTo>
                  <a:lnTo>
                    <a:pt x="703551" y="2004956"/>
                  </a:lnTo>
                  <a:lnTo>
                    <a:pt x="747778" y="2018573"/>
                  </a:lnTo>
                  <a:lnTo>
                    <a:pt x="792828" y="2030231"/>
                  </a:lnTo>
                  <a:lnTo>
                    <a:pt x="838652" y="2039880"/>
                  </a:lnTo>
                  <a:lnTo>
                    <a:pt x="885201" y="2047471"/>
                  </a:lnTo>
                  <a:lnTo>
                    <a:pt x="932425" y="2052954"/>
                  </a:lnTo>
                  <a:lnTo>
                    <a:pt x="980274" y="2056280"/>
                  </a:lnTo>
                  <a:lnTo>
                    <a:pt x="1028700" y="2057400"/>
                  </a:lnTo>
                  <a:lnTo>
                    <a:pt x="1077125" y="2056280"/>
                  </a:lnTo>
                  <a:lnTo>
                    <a:pt x="1124974" y="2052954"/>
                  </a:lnTo>
                  <a:lnTo>
                    <a:pt x="1172198" y="2047471"/>
                  </a:lnTo>
                  <a:lnTo>
                    <a:pt x="1218747" y="2039880"/>
                  </a:lnTo>
                  <a:lnTo>
                    <a:pt x="1264571" y="2030231"/>
                  </a:lnTo>
                  <a:lnTo>
                    <a:pt x="1309621" y="2018573"/>
                  </a:lnTo>
                  <a:lnTo>
                    <a:pt x="1353848" y="2004956"/>
                  </a:lnTo>
                  <a:lnTo>
                    <a:pt x="1397202" y="1989428"/>
                  </a:lnTo>
                  <a:lnTo>
                    <a:pt x="1439635" y="1972040"/>
                  </a:lnTo>
                  <a:lnTo>
                    <a:pt x="1481095" y="1952841"/>
                  </a:lnTo>
                  <a:lnTo>
                    <a:pt x="1521535" y="1931880"/>
                  </a:lnTo>
                  <a:lnTo>
                    <a:pt x="1560905" y="1909207"/>
                  </a:lnTo>
                  <a:lnTo>
                    <a:pt x="1599155" y="1884870"/>
                  </a:lnTo>
                  <a:lnTo>
                    <a:pt x="1636236" y="1858920"/>
                  </a:lnTo>
                  <a:lnTo>
                    <a:pt x="1672099" y="1831405"/>
                  </a:lnTo>
                  <a:lnTo>
                    <a:pt x="1706693" y="1802376"/>
                  </a:lnTo>
                  <a:lnTo>
                    <a:pt x="1739971" y="1771881"/>
                  </a:lnTo>
                  <a:lnTo>
                    <a:pt x="1771881" y="1739971"/>
                  </a:lnTo>
                  <a:lnTo>
                    <a:pt x="1802376" y="1706693"/>
                  </a:lnTo>
                  <a:lnTo>
                    <a:pt x="1831405" y="1672099"/>
                  </a:lnTo>
                  <a:lnTo>
                    <a:pt x="1858920" y="1636236"/>
                  </a:lnTo>
                  <a:lnTo>
                    <a:pt x="1884870" y="1599155"/>
                  </a:lnTo>
                  <a:lnTo>
                    <a:pt x="1909207" y="1560905"/>
                  </a:lnTo>
                  <a:lnTo>
                    <a:pt x="1931880" y="1521535"/>
                  </a:lnTo>
                  <a:lnTo>
                    <a:pt x="1952841" y="1481095"/>
                  </a:lnTo>
                  <a:lnTo>
                    <a:pt x="1972040" y="1439635"/>
                  </a:lnTo>
                  <a:lnTo>
                    <a:pt x="1989428" y="1397202"/>
                  </a:lnTo>
                  <a:lnTo>
                    <a:pt x="2004956" y="1353848"/>
                  </a:lnTo>
                  <a:lnTo>
                    <a:pt x="2018573" y="1309621"/>
                  </a:lnTo>
                  <a:lnTo>
                    <a:pt x="2030231" y="1264571"/>
                  </a:lnTo>
                  <a:lnTo>
                    <a:pt x="2039880" y="1218747"/>
                  </a:lnTo>
                  <a:lnTo>
                    <a:pt x="2047471" y="1172198"/>
                  </a:lnTo>
                  <a:lnTo>
                    <a:pt x="2052954" y="1124974"/>
                  </a:lnTo>
                  <a:lnTo>
                    <a:pt x="2056280" y="1077125"/>
                  </a:lnTo>
                  <a:lnTo>
                    <a:pt x="2057400" y="1028700"/>
                  </a:lnTo>
                  <a:lnTo>
                    <a:pt x="2056280" y="980274"/>
                  </a:lnTo>
                  <a:lnTo>
                    <a:pt x="2052954" y="932425"/>
                  </a:lnTo>
                  <a:lnTo>
                    <a:pt x="2047471" y="885201"/>
                  </a:lnTo>
                  <a:lnTo>
                    <a:pt x="2039880" y="838652"/>
                  </a:lnTo>
                  <a:lnTo>
                    <a:pt x="2030231" y="792828"/>
                  </a:lnTo>
                  <a:lnTo>
                    <a:pt x="2018573" y="747778"/>
                  </a:lnTo>
                  <a:lnTo>
                    <a:pt x="2004956" y="703551"/>
                  </a:lnTo>
                  <a:lnTo>
                    <a:pt x="1989428" y="660197"/>
                  </a:lnTo>
                  <a:lnTo>
                    <a:pt x="1972040" y="617764"/>
                  </a:lnTo>
                  <a:lnTo>
                    <a:pt x="1952841" y="576304"/>
                  </a:lnTo>
                  <a:lnTo>
                    <a:pt x="1931880" y="535864"/>
                  </a:lnTo>
                  <a:lnTo>
                    <a:pt x="1909207" y="496494"/>
                  </a:lnTo>
                  <a:lnTo>
                    <a:pt x="1884870" y="458244"/>
                  </a:lnTo>
                  <a:lnTo>
                    <a:pt x="1858920" y="421163"/>
                  </a:lnTo>
                  <a:lnTo>
                    <a:pt x="1831405" y="385300"/>
                  </a:lnTo>
                  <a:lnTo>
                    <a:pt x="1802376" y="350706"/>
                  </a:lnTo>
                  <a:lnTo>
                    <a:pt x="1771881" y="317428"/>
                  </a:lnTo>
                  <a:lnTo>
                    <a:pt x="1739971" y="285518"/>
                  </a:lnTo>
                  <a:lnTo>
                    <a:pt x="1706693" y="255023"/>
                  </a:lnTo>
                  <a:lnTo>
                    <a:pt x="1672099" y="225994"/>
                  </a:lnTo>
                  <a:lnTo>
                    <a:pt x="1636236" y="198479"/>
                  </a:lnTo>
                  <a:lnTo>
                    <a:pt x="1599155" y="172529"/>
                  </a:lnTo>
                  <a:lnTo>
                    <a:pt x="1560905" y="148192"/>
                  </a:lnTo>
                  <a:lnTo>
                    <a:pt x="1521535" y="125519"/>
                  </a:lnTo>
                  <a:lnTo>
                    <a:pt x="1481095" y="104558"/>
                  </a:lnTo>
                  <a:lnTo>
                    <a:pt x="1439635" y="85359"/>
                  </a:lnTo>
                  <a:lnTo>
                    <a:pt x="1397202" y="67971"/>
                  </a:lnTo>
                  <a:lnTo>
                    <a:pt x="1353848" y="52443"/>
                  </a:lnTo>
                  <a:lnTo>
                    <a:pt x="1309621" y="38826"/>
                  </a:lnTo>
                  <a:lnTo>
                    <a:pt x="1264571" y="27168"/>
                  </a:lnTo>
                  <a:lnTo>
                    <a:pt x="1218747" y="17519"/>
                  </a:lnTo>
                  <a:lnTo>
                    <a:pt x="1172198" y="9928"/>
                  </a:lnTo>
                  <a:lnTo>
                    <a:pt x="1124974" y="4445"/>
                  </a:lnTo>
                  <a:lnTo>
                    <a:pt x="1077125" y="1119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12808" y="2233245"/>
              <a:ext cx="1000760" cy="1000760"/>
            </a:xfrm>
            <a:custGeom>
              <a:avLst/>
              <a:gdLst/>
              <a:ahLst/>
              <a:cxnLst/>
              <a:rect l="l" t="t" r="r" b="b"/>
              <a:pathLst>
                <a:path w="1000759" h="1000760">
                  <a:moveTo>
                    <a:pt x="880052" y="1000682"/>
                  </a:moveTo>
                  <a:lnTo>
                    <a:pt x="500062" y="620479"/>
                  </a:lnTo>
                  <a:lnTo>
                    <a:pt x="120071" y="1000682"/>
                  </a:lnTo>
                  <a:lnTo>
                    <a:pt x="0" y="880544"/>
                  </a:lnTo>
                  <a:lnTo>
                    <a:pt x="379990" y="500341"/>
                  </a:lnTo>
                  <a:lnTo>
                    <a:pt x="0" y="120138"/>
                  </a:lnTo>
                  <a:lnTo>
                    <a:pt x="120071" y="0"/>
                  </a:lnTo>
                  <a:lnTo>
                    <a:pt x="500062" y="380202"/>
                  </a:lnTo>
                  <a:lnTo>
                    <a:pt x="880052" y="0"/>
                  </a:lnTo>
                  <a:lnTo>
                    <a:pt x="1000138" y="120138"/>
                  </a:lnTo>
                  <a:lnTo>
                    <a:pt x="620133" y="500341"/>
                  </a:lnTo>
                  <a:lnTo>
                    <a:pt x="1000138" y="880544"/>
                  </a:lnTo>
                  <a:lnTo>
                    <a:pt x="880052" y="1000682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092069" y="3657358"/>
            <a:ext cx="2024380" cy="2723515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370205">
              <a:lnSpc>
                <a:spcPct val="100000"/>
              </a:lnSpc>
              <a:spcBef>
                <a:spcPts val="1430"/>
              </a:spcBef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endParaRPr sz="2000">
              <a:latin typeface="Calibri"/>
              <a:cs typeface="Calibri"/>
            </a:endParaRPr>
          </a:p>
          <a:p>
            <a:pPr marL="240665" marR="475615" indent="-228600">
              <a:lnSpc>
                <a:spcPct val="79100"/>
              </a:lnSpc>
              <a:spcBef>
                <a:spcPts val="183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Prohibited</a:t>
            </a:r>
            <a:r>
              <a:rPr sz="20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if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engaged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in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protected activity</a:t>
            </a:r>
            <a:endParaRPr sz="2000">
              <a:latin typeface="Calibri"/>
              <a:cs typeface="Calibri"/>
            </a:endParaRPr>
          </a:p>
          <a:p>
            <a:pPr marL="241300" marR="5080" indent="-228600">
              <a:lnSpc>
                <a:spcPct val="79200"/>
              </a:lnSpc>
              <a:spcBef>
                <a:spcPts val="47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Suffered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adverse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academic</a:t>
            </a:r>
            <a:r>
              <a:rPr sz="20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employment action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24" name="object 2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Who</a:t>
            </a:r>
            <a:r>
              <a:rPr sz="4400" spc="-170" dirty="0"/>
              <a:t> </a:t>
            </a:r>
            <a:r>
              <a:rPr sz="4400" spc="204" dirty="0"/>
              <a:t>Should</a:t>
            </a:r>
            <a:r>
              <a:rPr sz="4400" spc="-185" dirty="0"/>
              <a:t> </a:t>
            </a:r>
            <a:r>
              <a:rPr sz="4400" spc="180" dirty="0"/>
              <a:t>Investigate?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30249"/>
            <a:ext cx="9513570" cy="20828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Decision-maker(s)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Tasks: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prompt,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thorough,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impartial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Collect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maximum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amount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55" dirty="0">
                <a:solidFill>
                  <a:srgbClr val="00246C"/>
                </a:solidFill>
                <a:latin typeface="Calibri"/>
                <a:cs typeface="Calibri"/>
              </a:rPr>
              <a:t>Write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summarizing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200" y="4222673"/>
            <a:ext cx="2386330" cy="182880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166370" marR="158115" indent="370205">
              <a:lnSpc>
                <a:spcPct val="100000"/>
              </a:lnSpc>
              <a:spcBef>
                <a:spcPts val="5"/>
              </a:spcBef>
            </a:pPr>
            <a:r>
              <a:rPr sz="2400" b="1" spc="114" dirty="0">
                <a:solidFill>
                  <a:srgbClr val="FFFFFF"/>
                </a:solidFill>
                <a:latin typeface="Calibri"/>
                <a:cs typeface="Calibri"/>
              </a:rPr>
              <a:t>Full-</a:t>
            </a:r>
            <a:r>
              <a:rPr sz="2400" b="1" spc="80" dirty="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Investigator(s)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52545" y="4222673"/>
            <a:ext cx="2386330" cy="182880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882650" marR="337185" indent="-538480">
              <a:lnSpc>
                <a:spcPct val="100000"/>
              </a:lnSpc>
              <a:spcBef>
                <a:spcPts val="5"/>
              </a:spcBef>
            </a:pPr>
            <a:r>
              <a:rPr sz="2400" b="1" spc="95" dirty="0">
                <a:solidFill>
                  <a:srgbClr val="00246C"/>
                </a:solidFill>
                <a:latin typeface="Calibri"/>
                <a:cs typeface="Calibri"/>
              </a:rPr>
              <a:t>Investigator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Pool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66891" y="4222673"/>
            <a:ext cx="2386330" cy="1828800"/>
          </a:xfrm>
          <a:prstGeom prst="rect">
            <a:avLst/>
          </a:prstGeom>
          <a:solidFill>
            <a:srgbClr val="005CDB"/>
          </a:solidFill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344805" marR="337185" indent="260350">
              <a:lnSpc>
                <a:spcPct val="100000"/>
              </a:lnSpc>
              <a:spcBef>
                <a:spcPts val="5"/>
              </a:spcBef>
            </a:pP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External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81237" y="4222673"/>
            <a:ext cx="2386330" cy="1828800"/>
          </a:xfrm>
          <a:prstGeom prst="rect">
            <a:avLst/>
          </a:prstGeom>
          <a:solidFill>
            <a:srgbClr val="00246C"/>
          </a:solidFill>
          <a:ln w="12700">
            <a:solidFill>
              <a:srgbClr val="4F0318"/>
            </a:solidFill>
          </a:ln>
        </p:spPr>
        <p:txBody>
          <a:bodyPr vert="horz" wrap="square" lIns="0" tIns="177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endParaRPr sz="2400">
              <a:latin typeface="Times New Roman"/>
              <a:cs typeface="Times New Roman"/>
            </a:endParaRPr>
          </a:p>
          <a:p>
            <a:pPr marL="344805" marR="167005" indent="-170815">
              <a:lnSpc>
                <a:spcPct val="100000"/>
              </a:lnSpc>
              <a:spcBef>
                <a:spcPts val="5"/>
              </a:spcBef>
            </a:pP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Coordinator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400" b="1" spc="95" dirty="0">
                <a:solidFill>
                  <a:srgbClr val="FFFFFF"/>
                </a:solidFill>
                <a:latin typeface="Calibri"/>
                <a:cs typeface="Calibri"/>
              </a:rPr>
              <a:t>Investigator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076067"/>
            <a:ext cx="7436484" cy="141541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755"/>
              </a:spcBef>
            </a:pPr>
            <a:r>
              <a:rPr sz="4800" spc="155" dirty="0">
                <a:solidFill>
                  <a:srgbClr val="FFFFFF"/>
                </a:solidFill>
              </a:rPr>
              <a:t>Notice</a:t>
            </a:r>
            <a:r>
              <a:rPr sz="4800" spc="-100" dirty="0">
                <a:solidFill>
                  <a:srgbClr val="FFFFFF"/>
                </a:solidFill>
              </a:rPr>
              <a:t> </a:t>
            </a:r>
            <a:r>
              <a:rPr sz="4800" spc="140" dirty="0">
                <a:solidFill>
                  <a:srgbClr val="FFFFFF"/>
                </a:solidFill>
              </a:rPr>
              <a:t>of</a:t>
            </a:r>
            <a:r>
              <a:rPr sz="4800" spc="-110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80" dirty="0">
                <a:solidFill>
                  <a:srgbClr val="FFFFFF"/>
                </a:solidFill>
              </a:rPr>
              <a:t> </a:t>
            </a:r>
            <a:r>
              <a:rPr sz="4800" spc="170" dirty="0">
                <a:solidFill>
                  <a:srgbClr val="FFFFFF"/>
                </a:solidFill>
              </a:rPr>
              <a:t>and Allegations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40" dirty="0"/>
              <a:t> </a:t>
            </a:r>
            <a:r>
              <a:rPr sz="4400" spc="229" dirty="0"/>
              <a:t>Stages</a:t>
            </a:r>
            <a:r>
              <a:rPr sz="4400" spc="-100" dirty="0"/>
              <a:t> </a:t>
            </a:r>
            <a:r>
              <a:rPr sz="4400" spc="175" dirty="0"/>
              <a:t>Overview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94840"/>
            <a:ext cx="2614295" cy="5184775"/>
            <a:chOff x="23202" y="1594840"/>
            <a:chExt cx="2614295" cy="5184775"/>
          </a:xfrm>
        </p:grpSpPr>
        <p:sp>
          <p:nvSpPr>
            <p:cNvPr id="3" name="object 3"/>
            <p:cNvSpPr/>
            <p:nvPr/>
          </p:nvSpPr>
          <p:spPr>
            <a:xfrm>
              <a:off x="490588" y="1683740"/>
              <a:ext cx="2057400" cy="699770"/>
            </a:xfrm>
            <a:custGeom>
              <a:avLst/>
              <a:gdLst/>
              <a:ahLst/>
              <a:cxnLst/>
              <a:rect l="l" t="t" r="r" b="b"/>
              <a:pathLst>
                <a:path w="2057400" h="699769">
                  <a:moveTo>
                    <a:pt x="0" y="699617"/>
                  </a:moveTo>
                  <a:lnTo>
                    <a:pt x="2057400" y="699617"/>
                  </a:lnTo>
                  <a:lnTo>
                    <a:pt x="2057400" y="0"/>
                  </a:lnTo>
                  <a:lnTo>
                    <a:pt x="0" y="0"/>
                  </a:lnTo>
                  <a:lnTo>
                    <a:pt x="0" y="69961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0588" y="168374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67754" y="2004803"/>
            <a:ext cx="11029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1688" y="2294445"/>
            <a:ext cx="2235200" cy="4051300"/>
            <a:chOff x="401688" y="2294445"/>
            <a:chExt cx="2235200" cy="4051300"/>
          </a:xfrm>
        </p:grpSpPr>
        <p:sp>
          <p:nvSpPr>
            <p:cNvPr id="8" name="object 8"/>
            <p:cNvSpPr/>
            <p:nvPr/>
          </p:nvSpPr>
          <p:spPr>
            <a:xfrm>
              <a:off x="49058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058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79488" y="2445328"/>
            <a:ext cx="1879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14478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9499" y="1596186"/>
            <a:ext cx="2226310" cy="885825"/>
            <a:chOff x="2699499" y="1596186"/>
            <a:chExt cx="2226310" cy="885825"/>
          </a:xfrm>
        </p:grpSpPr>
        <p:sp>
          <p:nvSpPr>
            <p:cNvPr id="12" name="object 12"/>
            <p:cNvSpPr/>
            <p:nvPr/>
          </p:nvSpPr>
          <p:spPr>
            <a:xfrm>
              <a:off x="2788399" y="1685086"/>
              <a:ext cx="2048510" cy="698500"/>
            </a:xfrm>
            <a:custGeom>
              <a:avLst/>
              <a:gdLst/>
              <a:ahLst/>
              <a:cxnLst/>
              <a:rect l="l" t="t" r="r" b="b"/>
              <a:pathLst>
                <a:path w="2048510" h="698500">
                  <a:moveTo>
                    <a:pt x="0" y="698271"/>
                  </a:moveTo>
                  <a:lnTo>
                    <a:pt x="2048256" y="698271"/>
                  </a:lnTo>
                  <a:lnTo>
                    <a:pt x="2048256" y="0"/>
                  </a:lnTo>
                  <a:lnTo>
                    <a:pt x="0" y="0"/>
                  </a:lnTo>
                  <a:lnTo>
                    <a:pt x="0" y="698271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8399" y="1685086"/>
              <a:ext cx="2048510" cy="708025"/>
            </a:xfrm>
            <a:custGeom>
              <a:avLst/>
              <a:gdLst/>
              <a:ahLst/>
              <a:cxnLst/>
              <a:rect l="l" t="t" r="r" b="b"/>
              <a:pathLst>
                <a:path w="2048510" h="708025">
                  <a:moveTo>
                    <a:pt x="0" y="0"/>
                  </a:moveTo>
                  <a:lnTo>
                    <a:pt x="2048256" y="0"/>
                  </a:lnTo>
                  <a:lnTo>
                    <a:pt x="2048256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57792" y="1701346"/>
            <a:ext cx="1510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36550">
              <a:lnSpc>
                <a:spcPct val="100000"/>
              </a:lnSpc>
              <a:spcBef>
                <a:spcPts val="105"/>
              </a:spcBef>
            </a:pPr>
            <a:r>
              <a:rPr sz="2000" b="1" spc="35" dirty="0">
                <a:solidFill>
                  <a:srgbClr val="00246C"/>
                </a:solidFill>
                <a:latin typeface="Calibri"/>
                <a:cs typeface="Calibri"/>
              </a:rPr>
              <a:t>INITIAL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ASSESSMENT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1091" y="2294445"/>
            <a:ext cx="2235200" cy="4051300"/>
            <a:chOff x="2691091" y="2294445"/>
            <a:chExt cx="2235200" cy="4051300"/>
          </a:xfrm>
        </p:grpSpPr>
        <p:sp>
          <p:nvSpPr>
            <p:cNvPr id="16" name="object 16"/>
            <p:cNvSpPr/>
            <p:nvPr/>
          </p:nvSpPr>
          <p:spPr>
            <a:xfrm>
              <a:off x="277999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7999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77299" y="2445328"/>
            <a:ext cx="18707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8445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Jurisdiction</a:t>
            </a:r>
            <a:endParaRPr sz="2000">
              <a:latin typeface="Calibri"/>
              <a:cs typeface="Calibri"/>
            </a:endParaRPr>
          </a:p>
          <a:p>
            <a:pPr marL="258445" indent="-173355">
              <a:lnSpc>
                <a:spcPct val="100000"/>
              </a:lnSpc>
              <a:buFont typeface="Wingdings"/>
              <a:buChar char=""/>
              <a:tabLst>
                <a:tab pos="25844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Dismissal</a:t>
            </a:r>
            <a:endParaRPr sz="2000">
              <a:latin typeface="Calibri"/>
              <a:cs typeface="Calibri"/>
            </a:endParaRPr>
          </a:p>
          <a:p>
            <a:pPr marL="259079" marR="46355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Supportive Measures</a:t>
            </a:r>
            <a:endParaRPr sz="2000">
              <a:latin typeface="Calibri"/>
              <a:cs typeface="Calibri"/>
            </a:endParaRPr>
          </a:p>
          <a:p>
            <a:pPr marL="259079" marR="448309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Emergency Removal</a:t>
            </a:r>
            <a:endParaRPr sz="2000">
              <a:latin typeface="Calibri"/>
              <a:cs typeface="Calibri"/>
            </a:endParaRPr>
          </a:p>
          <a:p>
            <a:pPr marL="259079" marR="529590" indent="-173990">
              <a:lnSpc>
                <a:spcPct val="100000"/>
              </a:lnSpc>
              <a:buFont typeface="Wingdings"/>
              <a:buChar char=""/>
              <a:tabLst>
                <a:tab pos="259079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Referral</a:t>
            </a:r>
            <a:r>
              <a:rPr sz="20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Another Process</a:t>
            </a:r>
            <a:endParaRPr sz="2000">
              <a:latin typeface="Calibri"/>
              <a:cs typeface="Calibri"/>
            </a:endParaRPr>
          </a:p>
          <a:p>
            <a:pPr marL="259079" marR="488950" indent="-17399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59079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Informal/ Formal Resolution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8400" y="1586560"/>
            <a:ext cx="2237740" cy="885825"/>
            <a:chOff x="4978400" y="1586560"/>
            <a:chExt cx="2237740" cy="885825"/>
          </a:xfrm>
        </p:grpSpPr>
        <p:sp>
          <p:nvSpPr>
            <p:cNvPr id="20" name="object 20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2059508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9508" y="707885"/>
                  </a:lnTo>
                  <a:lnTo>
                    <a:pt x="2059508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7300" y="1675460"/>
              <a:ext cx="2059939" cy="708025"/>
            </a:xfrm>
            <a:custGeom>
              <a:avLst/>
              <a:gdLst/>
              <a:ahLst/>
              <a:cxnLst/>
              <a:rect l="l" t="t" r="r" b="b"/>
              <a:pathLst>
                <a:path w="2059940" h="708025">
                  <a:moveTo>
                    <a:pt x="0" y="0"/>
                  </a:moveTo>
                  <a:lnTo>
                    <a:pt x="2059508" y="0"/>
                  </a:lnTo>
                  <a:lnTo>
                    <a:pt x="2059508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213144" y="1691722"/>
            <a:ext cx="176657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FORMAL INVESTIGATION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0508" y="2294445"/>
            <a:ext cx="2235200" cy="4051300"/>
            <a:chOff x="4980508" y="2294445"/>
            <a:chExt cx="2235200" cy="4051300"/>
          </a:xfrm>
        </p:grpSpPr>
        <p:sp>
          <p:nvSpPr>
            <p:cNvPr id="24" name="object 24"/>
            <p:cNvSpPr/>
            <p:nvPr/>
          </p:nvSpPr>
          <p:spPr>
            <a:xfrm>
              <a:off x="5069408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399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399" y="3873068"/>
                  </a:lnTo>
                  <a:lnTo>
                    <a:pt x="205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69408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399" y="0"/>
                  </a:lnTo>
                  <a:lnTo>
                    <a:pt x="2057399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002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158308" y="2445328"/>
            <a:ext cx="187960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264160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000">
              <a:latin typeface="Calibri"/>
              <a:cs typeface="Calibri"/>
            </a:endParaRPr>
          </a:p>
          <a:p>
            <a:pPr marL="267335" marR="54927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 Collection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Draft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  <a:p>
            <a:pPr marL="267335" marR="1873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0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Review/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Comment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000">
              <a:latin typeface="Calibri"/>
              <a:cs typeface="Calibri"/>
            </a:endParaRPr>
          </a:p>
          <a:p>
            <a:pPr marL="266700" indent="-173355">
              <a:lnSpc>
                <a:spcPct val="100000"/>
              </a:lnSpc>
              <a:buFont typeface="Wingdings"/>
              <a:buChar char=""/>
              <a:tabLst>
                <a:tab pos="2667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Final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72908" y="1586560"/>
            <a:ext cx="2235200" cy="885825"/>
            <a:chOff x="7272908" y="1586560"/>
            <a:chExt cx="2235200" cy="885825"/>
          </a:xfrm>
        </p:grpSpPr>
        <p:sp>
          <p:nvSpPr>
            <p:cNvPr id="28" name="object 28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1808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70978" y="1996522"/>
            <a:ext cx="103949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246C"/>
                </a:solidFill>
                <a:latin typeface="Calibri"/>
                <a:cs typeface="Calibri"/>
              </a:rPr>
              <a:t>HEARING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7803" y="2294445"/>
            <a:ext cx="2235200" cy="4051300"/>
            <a:chOff x="7267803" y="2294445"/>
            <a:chExt cx="2235200" cy="4051300"/>
          </a:xfrm>
        </p:grpSpPr>
        <p:sp>
          <p:nvSpPr>
            <p:cNvPr id="32" name="object 32"/>
            <p:cNvSpPr/>
            <p:nvPr/>
          </p:nvSpPr>
          <p:spPr>
            <a:xfrm>
              <a:off x="7356703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6703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450708" y="2445328"/>
            <a:ext cx="187452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1620" indent="-1733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000">
              <a:latin typeface="Calibri"/>
              <a:cs typeface="Calibri"/>
            </a:endParaRPr>
          </a:p>
          <a:p>
            <a:pPr marL="262255" marR="383540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 Assessment</a:t>
            </a:r>
            <a:endParaRPr sz="2000">
              <a:latin typeface="Calibri"/>
              <a:cs typeface="Calibri"/>
            </a:endParaRPr>
          </a:p>
          <a:p>
            <a:pPr marL="262255" marR="98425" indent="-173990">
              <a:lnSpc>
                <a:spcPct val="100000"/>
              </a:lnSpc>
              <a:buFont typeface="Wingdings"/>
              <a:buChar char=""/>
              <a:tabLst>
                <a:tab pos="26225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Sanctions</a:t>
            </a:r>
            <a:endParaRPr sz="2000">
              <a:latin typeface="Calibri"/>
              <a:cs typeface="Calibri"/>
            </a:endParaRPr>
          </a:p>
          <a:p>
            <a:pPr marL="261620" indent="-173355">
              <a:lnSpc>
                <a:spcPct val="100000"/>
              </a:lnSpc>
              <a:buFont typeface="Wingdings"/>
              <a:buChar char=""/>
              <a:tabLst>
                <a:tab pos="26162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Remedies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1586560"/>
            <a:ext cx="2235200" cy="885825"/>
            <a:chOff x="9555111" y="1586560"/>
            <a:chExt cx="2235200" cy="885825"/>
          </a:xfrm>
        </p:grpSpPr>
        <p:sp>
          <p:nvSpPr>
            <p:cNvPr id="36" name="object 36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2057400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2057400" y="707885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4011" y="1675460"/>
              <a:ext cx="2057400" cy="708025"/>
            </a:xfrm>
            <a:custGeom>
              <a:avLst/>
              <a:gdLst/>
              <a:ahLst/>
              <a:cxnLst/>
              <a:rect l="l" t="t" r="r" b="b"/>
              <a:pathLst>
                <a:path w="2057400" h="708025">
                  <a:moveTo>
                    <a:pt x="0" y="0"/>
                  </a:moveTo>
                  <a:lnTo>
                    <a:pt x="2057400" y="0"/>
                  </a:lnTo>
                  <a:lnTo>
                    <a:pt x="2057400" y="707885"/>
                  </a:lnTo>
                  <a:lnTo>
                    <a:pt x="0" y="707885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229388" y="1996522"/>
            <a:ext cx="886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APPEAL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55111" y="2294445"/>
            <a:ext cx="2235200" cy="4051300"/>
            <a:chOff x="9555111" y="2294445"/>
            <a:chExt cx="2235200" cy="4051300"/>
          </a:xfrm>
        </p:grpSpPr>
        <p:sp>
          <p:nvSpPr>
            <p:cNvPr id="40" name="object 40"/>
            <p:cNvSpPr/>
            <p:nvPr/>
          </p:nvSpPr>
          <p:spPr>
            <a:xfrm>
              <a:off x="9644011" y="2383358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2057400" y="0"/>
                  </a:moveTo>
                  <a:lnTo>
                    <a:pt x="0" y="0"/>
                  </a:lnTo>
                  <a:lnTo>
                    <a:pt x="0" y="3873068"/>
                  </a:lnTo>
                  <a:lnTo>
                    <a:pt x="2057400" y="3873068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644011" y="2383345"/>
              <a:ext cx="2057400" cy="3873500"/>
            </a:xfrm>
            <a:custGeom>
              <a:avLst/>
              <a:gdLst/>
              <a:ahLst/>
              <a:cxnLst/>
              <a:rect l="l" t="t" r="r" b="b"/>
              <a:pathLst>
                <a:path w="2057400" h="3873500">
                  <a:moveTo>
                    <a:pt x="0" y="0"/>
                  </a:moveTo>
                  <a:lnTo>
                    <a:pt x="2057400" y="0"/>
                  </a:lnTo>
                  <a:lnTo>
                    <a:pt x="2057400" y="3873068"/>
                  </a:lnTo>
                  <a:lnTo>
                    <a:pt x="0" y="3873068"/>
                  </a:lnTo>
                  <a:lnTo>
                    <a:pt x="0" y="0"/>
                  </a:lnTo>
                  <a:close/>
                </a:path>
              </a:pathLst>
            </a:custGeom>
            <a:ln w="177800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9732911" y="2445328"/>
            <a:ext cx="18796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 marR="716915" indent="-1739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Appeal Grounds</a:t>
            </a:r>
            <a:endParaRPr sz="2000">
              <a:latin typeface="Calibri"/>
              <a:cs typeface="Calibri"/>
            </a:endParaRPr>
          </a:p>
          <a:p>
            <a:pPr marL="267335" marR="98425" indent="-173990">
              <a:lnSpc>
                <a:spcPct val="100000"/>
              </a:lnSpc>
              <a:buFont typeface="Wingdings"/>
              <a:buChar char=""/>
              <a:tabLst>
                <a:tab pos="26733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Determination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43" name="object 4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Content</a:t>
            </a:r>
            <a:r>
              <a:rPr sz="4400" spc="-145" dirty="0"/>
              <a:t> </a:t>
            </a:r>
            <a:r>
              <a:rPr sz="4400" spc="170" dirty="0"/>
              <a:t>Advisory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10318115" cy="2738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069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content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discussion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this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course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necessarily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engage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sexual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harassment,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discrimination,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violence,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associated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sensitive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topics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can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evoke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strong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responses.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faculty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members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examples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emulate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vocabulary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practitioners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encounter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roles,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including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slang,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profanity,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graphic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offensive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language.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gratuitously,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offense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intended.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5" dirty="0"/>
              <a:t>Step</a:t>
            </a:r>
            <a:r>
              <a:rPr sz="4400" spc="-120" dirty="0"/>
              <a:t> </a:t>
            </a:r>
            <a:r>
              <a:rPr sz="4400" spc="160" dirty="0"/>
              <a:t>4:</a:t>
            </a:r>
            <a:r>
              <a:rPr sz="4400" spc="-105" dirty="0"/>
              <a:t> </a:t>
            </a:r>
            <a:r>
              <a:rPr sz="4400" spc="135" dirty="0"/>
              <a:t>Notice</a:t>
            </a:r>
            <a:r>
              <a:rPr sz="4400" spc="-135" dirty="0"/>
              <a:t> </a:t>
            </a:r>
            <a:r>
              <a:rPr sz="4400" spc="150" dirty="0"/>
              <a:t>of</a:t>
            </a:r>
            <a:r>
              <a:rPr sz="4400" spc="-125" dirty="0"/>
              <a:t> </a:t>
            </a:r>
            <a:r>
              <a:rPr sz="4400" spc="200" dirty="0"/>
              <a:t>Investigation</a:t>
            </a:r>
            <a:r>
              <a:rPr sz="4400" spc="-155" dirty="0"/>
              <a:t> </a:t>
            </a:r>
            <a:r>
              <a:rPr sz="4400" spc="155" dirty="0"/>
              <a:t>and Allegations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404985" cy="42157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(NOIA)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letter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simultaneously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sent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interviewing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b="1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includes: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Notice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details,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identities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1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description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grievance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options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195" dirty="0"/>
              <a:t>Step</a:t>
            </a:r>
            <a:r>
              <a:rPr sz="4000" spc="-95" dirty="0"/>
              <a:t> </a:t>
            </a:r>
            <a:r>
              <a:rPr sz="4000" spc="140" dirty="0"/>
              <a:t>4:</a:t>
            </a:r>
            <a:r>
              <a:rPr sz="4000" spc="-100" dirty="0"/>
              <a:t> </a:t>
            </a:r>
            <a:r>
              <a:rPr sz="4000" spc="125" dirty="0"/>
              <a:t>Notice</a:t>
            </a:r>
            <a:r>
              <a:rPr sz="4000" spc="-80" dirty="0"/>
              <a:t> </a:t>
            </a:r>
            <a:r>
              <a:rPr sz="4000" spc="120" dirty="0"/>
              <a:t>of</a:t>
            </a:r>
            <a:r>
              <a:rPr sz="4000" spc="-95" dirty="0"/>
              <a:t> </a:t>
            </a:r>
            <a:r>
              <a:rPr sz="4000" spc="175" dirty="0"/>
              <a:t>Investigation</a:t>
            </a:r>
            <a:r>
              <a:rPr sz="4000" spc="-60" dirty="0"/>
              <a:t> </a:t>
            </a:r>
            <a:r>
              <a:rPr sz="4000" spc="130" dirty="0"/>
              <a:t>and </a:t>
            </a:r>
            <a:r>
              <a:rPr sz="4000" spc="140" dirty="0"/>
              <a:t>Allegations</a:t>
            </a:r>
            <a:r>
              <a:rPr sz="4000" spc="-30" dirty="0"/>
              <a:t> </a:t>
            </a:r>
            <a:r>
              <a:rPr sz="4000" spc="165" dirty="0"/>
              <a:t>(Cont.)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10102850" cy="37134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Presumption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reference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current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5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statement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permitted</a:t>
            </a:r>
            <a:endParaRPr sz="2400">
              <a:latin typeface="Calibri"/>
              <a:cs typeface="Calibri"/>
            </a:endParaRPr>
          </a:p>
          <a:p>
            <a:pPr marL="241300" marR="14732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Reference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code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(student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employee)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regarding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consequences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knowingly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providing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false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statements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updated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arise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change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Updating</a:t>
            </a:r>
            <a:r>
              <a:rPr sz="4400" spc="-140" dirty="0"/>
              <a:t> </a:t>
            </a:r>
            <a:r>
              <a:rPr sz="4400" spc="165" dirty="0"/>
              <a:t>the</a:t>
            </a:r>
            <a:r>
              <a:rPr sz="4400" spc="-110" dirty="0"/>
              <a:t> </a:t>
            </a:r>
            <a:r>
              <a:rPr sz="4400" spc="35" dirty="0"/>
              <a:t>NOIA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389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0" spc="-20" dirty="0">
                <a:latin typeface="Calibri"/>
                <a:cs typeface="Calibri"/>
              </a:rPr>
              <a:t>NOIA</a:t>
            </a:r>
            <a:r>
              <a:rPr sz="2200" b="0" spc="-2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may</a:t>
            </a:r>
            <a:r>
              <a:rPr sz="2200" b="0" spc="-2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need</a:t>
            </a:r>
            <a:r>
              <a:rPr sz="2200" b="0" spc="1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to</a:t>
            </a:r>
            <a:r>
              <a:rPr sz="2200" b="0" spc="-2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be</a:t>
            </a:r>
            <a:r>
              <a:rPr sz="2200" b="0" spc="-1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updated</a:t>
            </a:r>
            <a:r>
              <a:rPr sz="2200" b="0" spc="-2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for</a:t>
            </a:r>
            <a:r>
              <a:rPr sz="2200" b="0" spc="-2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any of</a:t>
            </a:r>
            <a:r>
              <a:rPr sz="2200" b="0" spc="-2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the</a:t>
            </a:r>
            <a:r>
              <a:rPr sz="2200" b="0" spc="-1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following</a:t>
            </a:r>
            <a:r>
              <a:rPr sz="2200" b="0" spc="5" dirty="0">
                <a:latin typeface="Calibri"/>
                <a:cs typeface="Calibri"/>
              </a:rPr>
              <a:t> </a:t>
            </a:r>
            <a:r>
              <a:rPr sz="2200" b="0" spc="-10" dirty="0">
                <a:latin typeface="Calibri"/>
                <a:cs typeface="Calibri"/>
              </a:rPr>
              <a:t>reasons: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deficient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595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violations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accurately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charge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overlapping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provisions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receives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withdrawn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provision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longer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applies,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details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1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Counter-complaint</a:t>
            </a:r>
            <a:r>
              <a:rPr sz="2200" spc="1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initiated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b="0" dirty="0">
                <a:latin typeface="Calibri"/>
                <a:cs typeface="Calibri"/>
              </a:rPr>
              <a:t>Investigator</a:t>
            </a:r>
            <a:r>
              <a:rPr sz="2200" b="0" spc="13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should</a:t>
            </a:r>
            <a:r>
              <a:rPr sz="2200" b="0" spc="9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discuss</a:t>
            </a:r>
            <a:r>
              <a:rPr sz="2200" b="0" spc="12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any</a:t>
            </a:r>
            <a:r>
              <a:rPr sz="2200" b="0" spc="10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proposed</a:t>
            </a:r>
            <a:r>
              <a:rPr sz="2200" b="0" spc="120" dirty="0">
                <a:latin typeface="Calibri"/>
                <a:cs typeface="Calibri"/>
              </a:rPr>
              <a:t> </a:t>
            </a:r>
            <a:r>
              <a:rPr sz="2200" b="0" spc="-20" dirty="0">
                <a:latin typeface="Calibri"/>
                <a:cs typeface="Calibri"/>
              </a:rPr>
              <a:t>NOIA</a:t>
            </a:r>
            <a:r>
              <a:rPr sz="2200" b="0" spc="9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changes</a:t>
            </a:r>
            <a:r>
              <a:rPr sz="2200" b="0" spc="13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with</a:t>
            </a:r>
            <a:r>
              <a:rPr sz="2200" b="0" spc="9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TIXC,</a:t>
            </a:r>
            <a:r>
              <a:rPr sz="2200" b="0" spc="114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including</a:t>
            </a:r>
            <a:r>
              <a:rPr sz="2200" b="0" spc="160" dirty="0">
                <a:latin typeface="Calibri"/>
                <a:cs typeface="Calibri"/>
              </a:rPr>
              <a:t> </a:t>
            </a:r>
            <a:r>
              <a:rPr sz="2200" b="0" spc="-10" dirty="0">
                <a:latin typeface="Calibri"/>
                <a:cs typeface="Calibri"/>
              </a:rPr>
              <a:t>rationale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30530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90" dirty="0">
                <a:solidFill>
                  <a:srgbClr val="FFFFFF"/>
                </a:solidFill>
              </a:rPr>
              <a:t>Case</a:t>
            </a:r>
            <a:r>
              <a:rPr sz="4800" spc="-105" dirty="0">
                <a:solidFill>
                  <a:srgbClr val="FFFFFF"/>
                </a:solidFill>
              </a:rPr>
              <a:t> </a:t>
            </a:r>
            <a:r>
              <a:rPr sz="4800" spc="245" dirty="0">
                <a:solidFill>
                  <a:srgbClr val="FFFFFF"/>
                </a:solidFill>
              </a:rPr>
              <a:t>Study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35" dirty="0"/>
              <a:t>Gia</a:t>
            </a:r>
            <a:r>
              <a:rPr sz="4400" spc="-135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295" dirty="0"/>
              <a:t>Johnny</a:t>
            </a:r>
            <a:r>
              <a:rPr sz="4400" spc="-140" dirty="0"/>
              <a:t> </a:t>
            </a:r>
            <a:r>
              <a:rPr sz="4400" spc="180" dirty="0"/>
              <a:t>Case</a:t>
            </a:r>
            <a:r>
              <a:rPr sz="4400" spc="-135" dirty="0"/>
              <a:t> </a:t>
            </a:r>
            <a:r>
              <a:rPr sz="4400" spc="235" dirty="0"/>
              <a:t>Study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670542"/>
            <a:ext cx="9939020" cy="4258945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56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were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first-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year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College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6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night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attended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on-campus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residence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hall</a:t>
            </a:r>
            <a:endParaRPr sz="2200">
              <a:latin typeface="Calibri"/>
              <a:cs typeface="Calibri"/>
            </a:endParaRPr>
          </a:p>
          <a:p>
            <a:pPr marL="241300" marR="5080" indent="-22860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While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pre-gaming,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drank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two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cups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wine,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two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shots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tequila,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mixed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drink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containing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Sprite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three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shots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vodka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6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arrived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hour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began</a:t>
            </a:r>
            <a:endParaRPr sz="2200">
              <a:latin typeface="Calibri"/>
              <a:cs typeface="Calibri"/>
            </a:endParaRPr>
          </a:p>
          <a:p>
            <a:pPr marL="240029" marR="123189" indent="-227965">
              <a:lnSpc>
                <a:spcPct val="11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leaving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party,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decided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walk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Gia’s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residence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hall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engaged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vaginal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penetrative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endParaRPr sz="2200">
              <a:latin typeface="Calibri"/>
              <a:cs typeface="Calibri"/>
            </a:endParaRPr>
          </a:p>
          <a:p>
            <a:pPr marL="240029" marR="715645" indent="-227965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Midway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sexual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encounter,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condom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broke,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ceased 	penetration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35" dirty="0"/>
              <a:t>Gia</a:t>
            </a:r>
            <a:r>
              <a:rPr sz="4400" spc="-130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295" dirty="0"/>
              <a:t>Johnny</a:t>
            </a:r>
            <a:r>
              <a:rPr sz="4400" spc="-135" dirty="0"/>
              <a:t> </a:t>
            </a:r>
            <a:r>
              <a:rPr sz="4400" spc="180" dirty="0"/>
              <a:t>Case</a:t>
            </a:r>
            <a:r>
              <a:rPr sz="4400" spc="-130" dirty="0"/>
              <a:t> </a:t>
            </a:r>
            <a:r>
              <a:rPr sz="4400" spc="245" dirty="0"/>
              <a:t>Study</a:t>
            </a:r>
            <a:r>
              <a:rPr sz="4400" spc="-125" dirty="0"/>
              <a:t>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19020"/>
            <a:ext cx="10017760" cy="3575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informed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Gia that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condom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broke, told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would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purchase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morning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pill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next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morning,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left</a:t>
            </a:r>
            <a:endParaRPr sz="2400">
              <a:latin typeface="Calibri"/>
              <a:cs typeface="Calibri"/>
            </a:endParaRPr>
          </a:p>
          <a:p>
            <a:pPr marL="241300" marR="35560" indent="-22860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later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found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residence hall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bathroom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floor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Resident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Assistant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(RA)</a:t>
            </a:r>
            <a:endParaRPr sz="2400">
              <a:latin typeface="Calibri"/>
              <a:cs typeface="Calibri"/>
            </a:endParaRPr>
          </a:p>
          <a:p>
            <a:pPr marL="241300" marR="321310" indent="-228600">
              <a:lnSpc>
                <a:spcPct val="100000"/>
              </a:lnSpc>
              <a:spcBef>
                <a:spcPts val="1355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helping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 to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room,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RA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observed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used condom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Gia’s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trashcan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residence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hall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room</a:t>
            </a:r>
            <a:endParaRPr sz="2400">
              <a:latin typeface="Calibri"/>
              <a:cs typeface="Calibri"/>
            </a:endParaRPr>
          </a:p>
          <a:p>
            <a:pPr marL="241300" marR="30734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RA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noted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observation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report,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Hall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Director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forwarded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Gia</a:t>
            </a:r>
            <a:r>
              <a:rPr sz="4400" spc="-135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290" dirty="0"/>
              <a:t>Johnny</a:t>
            </a:r>
            <a:r>
              <a:rPr sz="4400" spc="-140" dirty="0"/>
              <a:t> </a:t>
            </a:r>
            <a:r>
              <a:rPr sz="4400" spc="220" dirty="0"/>
              <a:t>Formal</a:t>
            </a:r>
            <a:r>
              <a:rPr sz="4400" spc="-135" dirty="0"/>
              <a:t> </a:t>
            </a:r>
            <a:r>
              <a:rPr sz="4400" spc="185" dirty="0"/>
              <a:t>Complaint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19020"/>
            <a:ext cx="9772650" cy="329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03225" indent="-228600">
              <a:lnSpc>
                <a:spcPct val="11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submitted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rape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recollection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that 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Johnny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refused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condom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told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she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drinking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heavily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couldn’t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remember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parts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night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85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also in receipt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 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RA’s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report</a:t>
            </a:r>
            <a:endParaRPr sz="2400">
              <a:latin typeface="Calibri"/>
              <a:cs typeface="Calibri"/>
            </a:endParaRPr>
          </a:p>
          <a:p>
            <a:pPr marL="241300" marR="391795" indent="-228600">
              <a:lnSpc>
                <a:spcPct val="11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However,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wrote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framing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rape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around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condom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did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include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incapacitation-based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rape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allegation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25" dirty="0"/>
              <a:t>Gia</a:t>
            </a:r>
            <a:r>
              <a:rPr sz="4400" spc="-135" dirty="0"/>
              <a:t> </a:t>
            </a:r>
            <a:r>
              <a:rPr sz="4400" spc="180" dirty="0"/>
              <a:t>and</a:t>
            </a:r>
            <a:r>
              <a:rPr sz="4400" spc="-125" dirty="0"/>
              <a:t> </a:t>
            </a:r>
            <a:r>
              <a:rPr sz="4400" spc="290" dirty="0"/>
              <a:t>Johnny</a:t>
            </a:r>
            <a:r>
              <a:rPr sz="4400" spc="-140" dirty="0"/>
              <a:t> </a:t>
            </a:r>
            <a:r>
              <a:rPr sz="4400" spc="160" dirty="0"/>
              <a:t>Discussion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10100945" cy="2159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35" dirty="0">
                <a:solidFill>
                  <a:srgbClr val="00246C"/>
                </a:solidFill>
                <a:latin typeface="Calibri"/>
                <a:cs typeface="Calibri"/>
              </a:rPr>
              <a:t>Questions:</a:t>
            </a:r>
            <a:endParaRPr sz="2400">
              <a:latin typeface="Calibri"/>
              <a:cs typeface="Calibri"/>
            </a:endParaRPr>
          </a:p>
          <a:p>
            <a:pPr marL="241300" marR="56261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your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evaluation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relevance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alcohol consumption?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Investigator,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would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handle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deficiency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scope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NOIA?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41694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0" dirty="0">
                <a:solidFill>
                  <a:srgbClr val="FFFFFF"/>
                </a:solidFill>
              </a:rPr>
              <a:t>Recordkeeping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85" dirty="0"/>
              <a:t>File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41880"/>
            <a:ext cx="10114280" cy="432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responsible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developing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maintaining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00246C"/>
                </a:solidFill>
                <a:latin typeface="Calibri"/>
                <a:cs typeface="Calibri"/>
              </a:rPr>
              <a:t>investigation </a:t>
            </a:r>
            <a:r>
              <a:rPr sz="2200" b="1" spc="-2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endParaRPr sz="22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through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duration of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Formal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696595" marR="508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Copies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place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incident(s)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at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Original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subsequent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NOIA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updates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Verified</a:t>
            </a:r>
            <a:r>
              <a:rPr sz="22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2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transcripts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595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Associated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(e.g.,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screenshots,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statements)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Correspondence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Collected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5" dirty="0"/>
              <a:t>Introduction</a:t>
            </a:r>
            <a:endParaRPr sz="4400"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1825622"/>
            <a:ext cx="10515600" cy="1243330"/>
            <a:chOff x="838200" y="1825622"/>
            <a:chExt cx="10515600" cy="1243330"/>
          </a:xfrm>
        </p:grpSpPr>
        <p:sp>
          <p:nvSpPr>
            <p:cNvPr id="4" name="object 4"/>
            <p:cNvSpPr/>
            <p:nvPr/>
          </p:nvSpPr>
          <p:spPr>
            <a:xfrm>
              <a:off x="838200" y="1825622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30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9784" y="2153500"/>
              <a:ext cx="478790" cy="567690"/>
            </a:xfrm>
            <a:custGeom>
              <a:avLst/>
              <a:gdLst/>
              <a:ahLst/>
              <a:cxnLst/>
              <a:rect l="l" t="t" r="r" b="b"/>
              <a:pathLst>
                <a:path w="478789" h="567689">
                  <a:moveTo>
                    <a:pt x="173901" y="270725"/>
                  </a:moveTo>
                  <a:lnTo>
                    <a:pt x="171577" y="259207"/>
                  </a:lnTo>
                  <a:lnTo>
                    <a:pt x="165252" y="249809"/>
                  </a:lnTo>
                  <a:lnTo>
                    <a:pt x="155841" y="243471"/>
                  </a:lnTo>
                  <a:lnTo>
                    <a:pt x="144335" y="241147"/>
                  </a:lnTo>
                  <a:lnTo>
                    <a:pt x="132829" y="243471"/>
                  </a:lnTo>
                  <a:lnTo>
                    <a:pt x="123431" y="249809"/>
                  </a:lnTo>
                  <a:lnTo>
                    <a:pt x="117094" y="259207"/>
                  </a:lnTo>
                  <a:lnTo>
                    <a:pt x="114769" y="270725"/>
                  </a:lnTo>
                  <a:lnTo>
                    <a:pt x="117094" y="282244"/>
                  </a:lnTo>
                  <a:lnTo>
                    <a:pt x="123431" y="291655"/>
                  </a:lnTo>
                  <a:lnTo>
                    <a:pt x="132829" y="297992"/>
                  </a:lnTo>
                  <a:lnTo>
                    <a:pt x="144335" y="300316"/>
                  </a:lnTo>
                  <a:lnTo>
                    <a:pt x="155841" y="297992"/>
                  </a:lnTo>
                  <a:lnTo>
                    <a:pt x="165252" y="291655"/>
                  </a:lnTo>
                  <a:lnTo>
                    <a:pt x="171577" y="282244"/>
                  </a:lnTo>
                  <a:lnTo>
                    <a:pt x="173901" y="270725"/>
                  </a:lnTo>
                  <a:close/>
                </a:path>
                <a:path w="478789" h="567689">
                  <a:moveTo>
                    <a:pt x="262610" y="127723"/>
                  </a:moveTo>
                  <a:lnTo>
                    <a:pt x="260273" y="116268"/>
                  </a:lnTo>
                  <a:lnTo>
                    <a:pt x="253898" y="106857"/>
                  </a:lnTo>
                  <a:lnTo>
                    <a:pt x="244500" y="100482"/>
                  </a:lnTo>
                  <a:lnTo>
                    <a:pt x="233045" y="98145"/>
                  </a:lnTo>
                  <a:lnTo>
                    <a:pt x="221589" y="100482"/>
                  </a:lnTo>
                  <a:lnTo>
                    <a:pt x="212191" y="106857"/>
                  </a:lnTo>
                  <a:lnTo>
                    <a:pt x="205816" y="116268"/>
                  </a:lnTo>
                  <a:lnTo>
                    <a:pt x="203479" y="127723"/>
                  </a:lnTo>
                  <a:lnTo>
                    <a:pt x="205816" y="139192"/>
                  </a:lnTo>
                  <a:lnTo>
                    <a:pt x="212191" y="148602"/>
                  </a:lnTo>
                  <a:lnTo>
                    <a:pt x="221589" y="154965"/>
                  </a:lnTo>
                  <a:lnTo>
                    <a:pt x="233045" y="157314"/>
                  </a:lnTo>
                  <a:lnTo>
                    <a:pt x="244500" y="154965"/>
                  </a:lnTo>
                  <a:lnTo>
                    <a:pt x="253898" y="148602"/>
                  </a:lnTo>
                  <a:lnTo>
                    <a:pt x="260273" y="139192"/>
                  </a:lnTo>
                  <a:lnTo>
                    <a:pt x="262610" y="127723"/>
                  </a:lnTo>
                  <a:close/>
                </a:path>
                <a:path w="478789" h="567689">
                  <a:moveTo>
                    <a:pt x="478675" y="325056"/>
                  </a:moveTo>
                  <a:lnTo>
                    <a:pt x="471716" y="306654"/>
                  </a:lnTo>
                  <a:lnTo>
                    <a:pt x="423138" y="222123"/>
                  </a:lnTo>
                  <a:lnTo>
                    <a:pt x="423037" y="217195"/>
                  </a:lnTo>
                  <a:lnTo>
                    <a:pt x="422592" y="210858"/>
                  </a:lnTo>
                  <a:lnTo>
                    <a:pt x="422490" y="209448"/>
                  </a:lnTo>
                  <a:lnTo>
                    <a:pt x="421386" y="193941"/>
                  </a:lnTo>
                  <a:lnTo>
                    <a:pt x="421335" y="193243"/>
                  </a:lnTo>
                  <a:lnTo>
                    <a:pt x="421233" y="191833"/>
                  </a:lnTo>
                  <a:lnTo>
                    <a:pt x="421132" y="190423"/>
                  </a:lnTo>
                  <a:lnTo>
                    <a:pt x="421081" y="189725"/>
                  </a:lnTo>
                  <a:lnTo>
                    <a:pt x="419862" y="172847"/>
                  </a:lnTo>
                  <a:lnTo>
                    <a:pt x="407187" y="129743"/>
                  </a:lnTo>
                  <a:lnTo>
                    <a:pt x="407073" y="129540"/>
                  </a:lnTo>
                  <a:lnTo>
                    <a:pt x="385775" y="90385"/>
                  </a:lnTo>
                  <a:lnTo>
                    <a:pt x="359752" y="60096"/>
                  </a:lnTo>
                  <a:lnTo>
                    <a:pt x="356362" y="56159"/>
                  </a:lnTo>
                  <a:lnTo>
                    <a:pt x="339217" y="43192"/>
                  </a:lnTo>
                  <a:lnTo>
                    <a:pt x="319646" y="28397"/>
                  </a:lnTo>
                  <a:lnTo>
                    <a:pt x="316826" y="27127"/>
                  </a:lnTo>
                  <a:lnTo>
                    <a:pt x="316826" y="116459"/>
                  </a:lnTo>
                  <a:lnTo>
                    <a:pt x="316826" y="137591"/>
                  </a:lnTo>
                  <a:lnTo>
                    <a:pt x="299224" y="146050"/>
                  </a:lnTo>
                  <a:lnTo>
                    <a:pt x="297815" y="151676"/>
                  </a:lnTo>
                  <a:lnTo>
                    <a:pt x="292188" y="161544"/>
                  </a:lnTo>
                  <a:lnTo>
                    <a:pt x="298526" y="179857"/>
                  </a:lnTo>
                  <a:lnTo>
                    <a:pt x="284441" y="193941"/>
                  </a:lnTo>
                  <a:lnTo>
                    <a:pt x="266141" y="187604"/>
                  </a:lnTo>
                  <a:lnTo>
                    <a:pt x="261213" y="190423"/>
                  </a:lnTo>
                  <a:lnTo>
                    <a:pt x="256286" y="192532"/>
                  </a:lnTo>
                  <a:lnTo>
                    <a:pt x="250647" y="193941"/>
                  </a:lnTo>
                  <a:lnTo>
                    <a:pt x="242201" y="210858"/>
                  </a:lnTo>
                  <a:lnTo>
                    <a:pt x="228815" y="210858"/>
                  </a:lnTo>
                  <a:lnTo>
                    <a:pt x="228815" y="259461"/>
                  </a:lnTo>
                  <a:lnTo>
                    <a:pt x="228117" y="280593"/>
                  </a:lnTo>
                  <a:lnTo>
                    <a:pt x="210515" y="289052"/>
                  </a:lnTo>
                  <a:lnTo>
                    <a:pt x="209105" y="294678"/>
                  </a:lnTo>
                  <a:lnTo>
                    <a:pt x="206997" y="299618"/>
                  </a:lnTo>
                  <a:lnTo>
                    <a:pt x="204177" y="304546"/>
                  </a:lnTo>
                  <a:lnTo>
                    <a:pt x="209816" y="322859"/>
                  </a:lnTo>
                  <a:lnTo>
                    <a:pt x="195732" y="336943"/>
                  </a:lnTo>
                  <a:lnTo>
                    <a:pt x="177431" y="330606"/>
                  </a:lnTo>
                  <a:lnTo>
                    <a:pt x="172504" y="333425"/>
                  </a:lnTo>
                  <a:lnTo>
                    <a:pt x="167563" y="335534"/>
                  </a:lnTo>
                  <a:lnTo>
                    <a:pt x="161937" y="336943"/>
                  </a:lnTo>
                  <a:lnTo>
                    <a:pt x="154190" y="353860"/>
                  </a:lnTo>
                  <a:lnTo>
                    <a:pt x="134480" y="353860"/>
                  </a:lnTo>
                  <a:lnTo>
                    <a:pt x="126034" y="336245"/>
                  </a:lnTo>
                  <a:lnTo>
                    <a:pt x="123215" y="335534"/>
                  </a:lnTo>
                  <a:lnTo>
                    <a:pt x="120396" y="334835"/>
                  </a:lnTo>
                  <a:lnTo>
                    <a:pt x="115468" y="332727"/>
                  </a:lnTo>
                  <a:lnTo>
                    <a:pt x="110540" y="329907"/>
                  </a:lnTo>
                  <a:lnTo>
                    <a:pt x="92240" y="335534"/>
                  </a:lnTo>
                  <a:lnTo>
                    <a:pt x="78155" y="321449"/>
                  </a:lnTo>
                  <a:lnTo>
                    <a:pt x="84493" y="303136"/>
                  </a:lnTo>
                  <a:lnTo>
                    <a:pt x="81673" y="298208"/>
                  </a:lnTo>
                  <a:lnTo>
                    <a:pt x="79565" y="293268"/>
                  </a:lnTo>
                  <a:lnTo>
                    <a:pt x="78155" y="287642"/>
                  </a:lnTo>
                  <a:lnTo>
                    <a:pt x="60553" y="279184"/>
                  </a:lnTo>
                  <a:lnTo>
                    <a:pt x="60553" y="259461"/>
                  </a:lnTo>
                  <a:lnTo>
                    <a:pt x="78155" y="251002"/>
                  </a:lnTo>
                  <a:lnTo>
                    <a:pt x="79565" y="245376"/>
                  </a:lnTo>
                  <a:lnTo>
                    <a:pt x="81673" y="240436"/>
                  </a:lnTo>
                  <a:lnTo>
                    <a:pt x="84493" y="235508"/>
                  </a:lnTo>
                  <a:lnTo>
                    <a:pt x="78155" y="217195"/>
                  </a:lnTo>
                  <a:lnTo>
                    <a:pt x="92240" y="203098"/>
                  </a:lnTo>
                  <a:lnTo>
                    <a:pt x="110540" y="209448"/>
                  </a:lnTo>
                  <a:lnTo>
                    <a:pt x="115468" y="206629"/>
                  </a:lnTo>
                  <a:lnTo>
                    <a:pt x="120396" y="204508"/>
                  </a:lnTo>
                  <a:lnTo>
                    <a:pt x="126034" y="203098"/>
                  </a:lnTo>
                  <a:lnTo>
                    <a:pt x="134480" y="185496"/>
                  </a:lnTo>
                  <a:lnTo>
                    <a:pt x="154901" y="185496"/>
                  </a:lnTo>
                  <a:lnTo>
                    <a:pt x="163347" y="203098"/>
                  </a:lnTo>
                  <a:lnTo>
                    <a:pt x="168973" y="204508"/>
                  </a:lnTo>
                  <a:lnTo>
                    <a:pt x="173901" y="206629"/>
                  </a:lnTo>
                  <a:lnTo>
                    <a:pt x="178828" y="209448"/>
                  </a:lnTo>
                  <a:lnTo>
                    <a:pt x="197142" y="203098"/>
                  </a:lnTo>
                  <a:lnTo>
                    <a:pt x="211226" y="217195"/>
                  </a:lnTo>
                  <a:lnTo>
                    <a:pt x="204889" y="235508"/>
                  </a:lnTo>
                  <a:lnTo>
                    <a:pt x="207695" y="240436"/>
                  </a:lnTo>
                  <a:lnTo>
                    <a:pt x="209816" y="245376"/>
                  </a:lnTo>
                  <a:lnTo>
                    <a:pt x="211226" y="251002"/>
                  </a:lnTo>
                  <a:lnTo>
                    <a:pt x="228815" y="259461"/>
                  </a:lnTo>
                  <a:lnTo>
                    <a:pt x="228815" y="210858"/>
                  </a:lnTo>
                  <a:lnTo>
                    <a:pt x="222491" y="210858"/>
                  </a:lnTo>
                  <a:lnTo>
                    <a:pt x="218770" y="203098"/>
                  </a:lnTo>
                  <a:lnTo>
                    <a:pt x="214033" y="193243"/>
                  </a:lnTo>
                  <a:lnTo>
                    <a:pt x="208407" y="191833"/>
                  </a:lnTo>
                  <a:lnTo>
                    <a:pt x="203479" y="189725"/>
                  </a:lnTo>
                  <a:lnTo>
                    <a:pt x="198551" y="186905"/>
                  </a:lnTo>
                  <a:lnTo>
                    <a:pt x="180238" y="193243"/>
                  </a:lnTo>
                  <a:lnTo>
                    <a:pt x="172504" y="185496"/>
                  </a:lnTo>
                  <a:lnTo>
                    <a:pt x="166166" y="179158"/>
                  </a:lnTo>
                  <a:lnTo>
                    <a:pt x="172504" y="160832"/>
                  </a:lnTo>
                  <a:lnTo>
                    <a:pt x="169684" y="155905"/>
                  </a:lnTo>
                  <a:lnTo>
                    <a:pt x="167563" y="150977"/>
                  </a:lnTo>
                  <a:lnTo>
                    <a:pt x="166166" y="145338"/>
                  </a:lnTo>
                  <a:lnTo>
                    <a:pt x="148564" y="136880"/>
                  </a:lnTo>
                  <a:lnTo>
                    <a:pt x="148564" y="117157"/>
                  </a:lnTo>
                  <a:lnTo>
                    <a:pt x="166166" y="108712"/>
                  </a:lnTo>
                  <a:lnTo>
                    <a:pt x="167563" y="103073"/>
                  </a:lnTo>
                  <a:lnTo>
                    <a:pt x="169684" y="98145"/>
                  </a:lnTo>
                  <a:lnTo>
                    <a:pt x="172504" y="93205"/>
                  </a:lnTo>
                  <a:lnTo>
                    <a:pt x="166865" y="74891"/>
                  </a:lnTo>
                  <a:lnTo>
                    <a:pt x="180949" y="60807"/>
                  </a:lnTo>
                  <a:lnTo>
                    <a:pt x="199250" y="67144"/>
                  </a:lnTo>
                  <a:lnTo>
                    <a:pt x="204177" y="64325"/>
                  </a:lnTo>
                  <a:lnTo>
                    <a:pt x="209105" y="62217"/>
                  </a:lnTo>
                  <a:lnTo>
                    <a:pt x="214744" y="60807"/>
                  </a:lnTo>
                  <a:lnTo>
                    <a:pt x="223189" y="43192"/>
                  </a:lnTo>
                  <a:lnTo>
                    <a:pt x="242900" y="43192"/>
                  </a:lnTo>
                  <a:lnTo>
                    <a:pt x="251345" y="60096"/>
                  </a:lnTo>
                  <a:lnTo>
                    <a:pt x="256984" y="61506"/>
                  </a:lnTo>
                  <a:lnTo>
                    <a:pt x="261912" y="63627"/>
                  </a:lnTo>
                  <a:lnTo>
                    <a:pt x="266839" y="66446"/>
                  </a:lnTo>
                  <a:lnTo>
                    <a:pt x="285140" y="60096"/>
                  </a:lnTo>
                  <a:lnTo>
                    <a:pt x="299224" y="74193"/>
                  </a:lnTo>
                  <a:lnTo>
                    <a:pt x="292887" y="92506"/>
                  </a:lnTo>
                  <a:lnTo>
                    <a:pt x="295706" y="97434"/>
                  </a:lnTo>
                  <a:lnTo>
                    <a:pt x="297815" y="102374"/>
                  </a:lnTo>
                  <a:lnTo>
                    <a:pt x="299224" y="108000"/>
                  </a:lnTo>
                  <a:lnTo>
                    <a:pt x="316826" y="116459"/>
                  </a:lnTo>
                  <a:lnTo>
                    <a:pt x="316826" y="27127"/>
                  </a:lnTo>
                  <a:lnTo>
                    <a:pt x="277901" y="9461"/>
                  </a:lnTo>
                  <a:lnTo>
                    <a:pt x="233934" y="0"/>
                  </a:lnTo>
                  <a:lnTo>
                    <a:pt x="189217" y="0"/>
                  </a:lnTo>
                  <a:lnTo>
                    <a:pt x="145237" y="9461"/>
                  </a:lnTo>
                  <a:lnTo>
                    <a:pt x="103505" y="28397"/>
                  </a:lnTo>
                  <a:lnTo>
                    <a:pt x="66789" y="55892"/>
                  </a:lnTo>
                  <a:lnTo>
                    <a:pt x="37363" y="90081"/>
                  </a:lnTo>
                  <a:lnTo>
                    <a:pt x="15951" y="129540"/>
                  </a:lnTo>
                  <a:lnTo>
                    <a:pt x="15900" y="129743"/>
                  </a:lnTo>
                  <a:lnTo>
                    <a:pt x="3263" y="172847"/>
                  </a:lnTo>
                  <a:lnTo>
                    <a:pt x="0" y="218605"/>
                  </a:lnTo>
                  <a:lnTo>
                    <a:pt x="5562" y="267728"/>
                  </a:lnTo>
                  <a:lnTo>
                    <a:pt x="21742" y="313613"/>
                  </a:lnTo>
                  <a:lnTo>
                    <a:pt x="47828" y="354609"/>
                  </a:lnTo>
                  <a:lnTo>
                    <a:pt x="83083" y="389077"/>
                  </a:lnTo>
                  <a:lnTo>
                    <a:pt x="83083" y="567296"/>
                  </a:lnTo>
                  <a:lnTo>
                    <a:pt x="305562" y="567296"/>
                  </a:lnTo>
                  <a:lnTo>
                    <a:pt x="305562" y="482765"/>
                  </a:lnTo>
                  <a:lnTo>
                    <a:pt x="340067" y="482765"/>
                  </a:lnTo>
                  <a:lnTo>
                    <a:pt x="386600" y="468503"/>
                  </a:lnTo>
                  <a:lnTo>
                    <a:pt x="416979" y="430555"/>
                  </a:lnTo>
                  <a:lnTo>
                    <a:pt x="423138" y="398233"/>
                  </a:lnTo>
                  <a:lnTo>
                    <a:pt x="423138" y="355968"/>
                  </a:lnTo>
                  <a:lnTo>
                    <a:pt x="454113" y="355968"/>
                  </a:lnTo>
                  <a:lnTo>
                    <a:pt x="476796" y="336245"/>
                  </a:lnTo>
                  <a:lnTo>
                    <a:pt x="476923" y="335534"/>
                  </a:lnTo>
                  <a:lnTo>
                    <a:pt x="477037" y="334835"/>
                  </a:lnTo>
                  <a:lnTo>
                    <a:pt x="478675" y="3250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392634" y="2098872"/>
            <a:ext cx="7634605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90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course</a:t>
            </a:r>
            <a:r>
              <a:rPr sz="19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focuses</a:t>
            </a:r>
            <a:r>
              <a:rPr sz="1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9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9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fundamental</a:t>
            </a:r>
            <a:r>
              <a:rPr sz="19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skills</a:t>
            </a:r>
            <a:r>
              <a:rPr sz="1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necessary</a:t>
            </a:r>
            <a:r>
              <a:rPr sz="1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investigate</a:t>
            </a:r>
            <a:r>
              <a:rPr sz="19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sexual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harassment,</a:t>
            </a:r>
            <a:r>
              <a:rPr sz="19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violence,</a:t>
            </a:r>
            <a:r>
              <a:rPr sz="1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sex</a:t>
            </a:r>
            <a:r>
              <a:rPr sz="19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discrimination</a:t>
            </a:r>
            <a:r>
              <a:rPr sz="19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allegations.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3379823"/>
            <a:ext cx="10515600" cy="1243330"/>
            <a:chOff x="838200" y="3379823"/>
            <a:chExt cx="10515600" cy="1243330"/>
          </a:xfrm>
        </p:grpSpPr>
        <p:sp>
          <p:nvSpPr>
            <p:cNvPr id="8" name="object 8"/>
            <p:cNvSpPr/>
            <p:nvPr/>
          </p:nvSpPr>
          <p:spPr>
            <a:xfrm>
              <a:off x="838200" y="3379823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29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0904" y="3722776"/>
              <a:ext cx="436880" cy="564515"/>
            </a:xfrm>
            <a:custGeom>
              <a:avLst/>
              <a:gdLst/>
              <a:ahLst/>
              <a:cxnLst/>
              <a:rect l="l" t="t" r="r" b="b"/>
              <a:pathLst>
                <a:path w="436880" h="564514">
                  <a:moveTo>
                    <a:pt x="352031" y="443915"/>
                  </a:moveTo>
                  <a:lnTo>
                    <a:pt x="232346" y="443915"/>
                  </a:lnTo>
                  <a:lnTo>
                    <a:pt x="232346" y="472097"/>
                  </a:lnTo>
                  <a:lnTo>
                    <a:pt x="352031" y="472097"/>
                  </a:lnTo>
                  <a:lnTo>
                    <a:pt x="352031" y="443915"/>
                  </a:lnTo>
                  <a:close/>
                </a:path>
                <a:path w="436880" h="564514">
                  <a:moveTo>
                    <a:pt x="352031" y="331203"/>
                  </a:moveTo>
                  <a:lnTo>
                    <a:pt x="232346" y="331203"/>
                  </a:lnTo>
                  <a:lnTo>
                    <a:pt x="232346" y="359384"/>
                  </a:lnTo>
                  <a:lnTo>
                    <a:pt x="352031" y="359384"/>
                  </a:lnTo>
                  <a:lnTo>
                    <a:pt x="352031" y="331203"/>
                  </a:lnTo>
                  <a:close/>
                </a:path>
                <a:path w="436880" h="564514">
                  <a:moveTo>
                    <a:pt x="352031" y="218490"/>
                  </a:moveTo>
                  <a:lnTo>
                    <a:pt x="232346" y="218490"/>
                  </a:lnTo>
                  <a:lnTo>
                    <a:pt x="232346" y="246672"/>
                  </a:lnTo>
                  <a:lnTo>
                    <a:pt x="352031" y="246672"/>
                  </a:lnTo>
                  <a:lnTo>
                    <a:pt x="352031" y="218490"/>
                  </a:lnTo>
                  <a:close/>
                </a:path>
                <a:path w="436880" h="564514">
                  <a:moveTo>
                    <a:pt x="352031" y="105778"/>
                  </a:moveTo>
                  <a:lnTo>
                    <a:pt x="232346" y="105778"/>
                  </a:lnTo>
                  <a:lnTo>
                    <a:pt x="232346" y="133959"/>
                  </a:lnTo>
                  <a:lnTo>
                    <a:pt x="352031" y="133959"/>
                  </a:lnTo>
                  <a:lnTo>
                    <a:pt x="352031" y="105778"/>
                  </a:lnTo>
                  <a:close/>
                </a:path>
                <a:path w="436880" h="564514">
                  <a:moveTo>
                    <a:pt x="436511" y="0"/>
                  </a:moveTo>
                  <a:lnTo>
                    <a:pt x="0" y="0"/>
                  </a:lnTo>
                  <a:lnTo>
                    <a:pt x="0" y="41922"/>
                  </a:lnTo>
                  <a:lnTo>
                    <a:pt x="0" y="520839"/>
                  </a:lnTo>
                  <a:lnTo>
                    <a:pt x="0" y="564032"/>
                  </a:lnTo>
                  <a:lnTo>
                    <a:pt x="436511" y="564032"/>
                  </a:lnTo>
                  <a:lnTo>
                    <a:pt x="436511" y="521398"/>
                  </a:lnTo>
                  <a:lnTo>
                    <a:pt x="436511" y="520839"/>
                  </a:lnTo>
                  <a:lnTo>
                    <a:pt x="436511" y="42379"/>
                  </a:lnTo>
                  <a:lnTo>
                    <a:pt x="394271" y="42379"/>
                  </a:lnTo>
                  <a:lnTo>
                    <a:pt x="394271" y="520839"/>
                  </a:lnTo>
                  <a:lnTo>
                    <a:pt x="42252" y="520839"/>
                  </a:lnTo>
                  <a:lnTo>
                    <a:pt x="42252" y="41922"/>
                  </a:lnTo>
                  <a:lnTo>
                    <a:pt x="436511" y="41922"/>
                  </a:lnTo>
                  <a:lnTo>
                    <a:pt x="436511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5406" y="3793337"/>
              <a:ext cx="104199" cy="859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5406" y="3906042"/>
              <a:ext cx="104199" cy="8594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5406" y="4130061"/>
              <a:ext cx="104199" cy="8593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5406" y="4018755"/>
              <a:ext cx="104199" cy="8594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392634" y="3494713"/>
            <a:ext cx="873633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900"/>
              </a:lnSpc>
              <a:spcBef>
                <a:spcPts val="100"/>
              </a:spcBef>
            </a:pP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Practitioners</a:t>
            </a:r>
            <a:r>
              <a:rPr sz="19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learn</a:t>
            </a:r>
            <a:r>
              <a:rPr sz="19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how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9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9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investigations,</a:t>
            </a:r>
            <a:r>
              <a:rPr sz="19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policy,</a:t>
            </a:r>
            <a:r>
              <a:rPr sz="19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19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19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detailed</a:t>
            </a:r>
            <a:r>
              <a:rPr sz="19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246C"/>
                </a:solidFill>
                <a:latin typeface="Calibri"/>
                <a:cs typeface="Calibri"/>
              </a:rPr>
              <a:t>overview</a:t>
            </a:r>
            <a:r>
              <a:rPr sz="19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9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19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19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19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19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all types</a:t>
            </a:r>
            <a:r>
              <a:rPr sz="19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19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19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19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19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246C"/>
                </a:solidFill>
                <a:latin typeface="Calibri"/>
                <a:cs typeface="Calibri"/>
              </a:rPr>
              <a:t>complaints.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8200" y="4933492"/>
            <a:ext cx="10515600" cy="1243330"/>
            <a:chOff x="838200" y="4933492"/>
            <a:chExt cx="10515600" cy="1243330"/>
          </a:xfrm>
        </p:grpSpPr>
        <p:sp>
          <p:nvSpPr>
            <p:cNvPr id="16" name="object 16"/>
            <p:cNvSpPr/>
            <p:nvPr/>
          </p:nvSpPr>
          <p:spPr>
            <a:xfrm>
              <a:off x="838200" y="4933492"/>
              <a:ext cx="10515600" cy="1243330"/>
            </a:xfrm>
            <a:custGeom>
              <a:avLst/>
              <a:gdLst/>
              <a:ahLst/>
              <a:cxnLst/>
              <a:rect l="l" t="t" r="r" b="b"/>
              <a:pathLst>
                <a:path w="10515600" h="1243329">
                  <a:moveTo>
                    <a:pt x="10391305" y="0"/>
                  </a:moveTo>
                  <a:lnTo>
                    <a:pt x="124294" y="0"/>
                  </a:lnTo>
                  <a:lnTo>
                    <a:pt x="75914" y="9768"/>
                  </a:lnTo>
                  <a:lnTo>
                    <a:pt x="36406" y="36406"/>
                  </a:lnTo>
                  <a:lnTo>
                    <a:pt x="9768" y="75914"/>
                  </a:lnTo>
                  <a:lnTo>
                    <a:pt x="0" y="124294"/>
                  </a:lnTo>
                  <a:lnTo>
                    <a:pt x="0" y="1118641"/>
                  </a:lnTo>
                  <a:lnTo>
                    <a:pt x="9768" y="1167021"/>
                  </a:lnTo>
                  <a:lnTo>
                    <a:pt x="36406" y="1206530"/>
                  </a:lnTo>
                  <a:lnTo>
                    <a:pt x="75914" y="1233168"/>
                  </a:lnTo>
                  <a:lnTo>
                    <a:pt x="124294" y="1242936"/>
                  </a:lnTo>
                  <a:lnTo>
                    <a:pt x="10391305" y="1242936"/>
                  </a:lnTo>
                  <a:lnTo>
                    <a:pt x="10439685" y="1233168"/>
                  </a:lnTo>
                  <a:lnTo>
                    <a:pt x="10479193" y="1206530"/>
                  </a:lnTo>
                  <a:lnTo>
                    <a:pt x="10505831" y="1167021"/>
                  </a:lnTo>
                  <a:lnTo>
                    <a:pt x="10515600" y="1118641"/>
                  </a:lnTo>
                  <a:lnTo>
                    <a:pt x="10515600" y="124294"/>
                  </a:lnTo>
                  <a:lnTo>
                    <a:pt x="10505831" y="75914"/>
                  </a:lnTo>
                  <a:lnTo>
                    <a:pt x="10479193" y="36406"/>
                  </a:lnTo>
                  <a:lnTo>
                    <a:pt x="10439685" y="9768"/>
                  </a:lnTo>
                  <a:lnTo>
                    <a:pt x="10391305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76108" y="5262473"/>
              <a:ext cx="366395" cy="591820"/>
            </a:xfrm>
            <a:custGeom>
              <a:avLst/>
              <a:gdLst/>
              <a:ahLst/>
              <a:cxnLst/>
              <a:rect l="l" t="t" r="r" b="b"/>
              <a:pathLst>
                <a:path w="366394" h="591820">
                  <a:moveTo>
                    <a:pt x="228815" y="549465"/>
                  </a:moveTo>
                  <a:lnTo>
                    <a:pt x="137299" y="549465"/>
                  </a:lnTo>
                  <a:lnTo>
                    <a:pt x="141973" y="566178"/>
                  </a:lnTo>
                  <a:lnTo>
                    <a:pt x="151993" y="579577"/>
                  </a:lnTo>
                  <a:lnTo>
                    <a:pt x="166103" y="588492"/>
                  </a:lnTo>
                  <a:lnTo>
                    <a:pt x="183057" y="591731"/>
                  </a:lnTo>
                  <a:lnTo>
                    <a:pt x="200012" y="588492"/>
                  </a:lnTo>
                  <a:lnTo>
                    <a:pt x="214122" y="579577"/>
                  </a:lnTo>
                  <a:lnTo>
                    <a:pt x="224142" y="566178"/>
                  </a:lnTo>
                  <a:lnTo>
                    <a:pt x="228815" y="549465"/>
                  </a:lnTo>
                  <a:close/>
                </a:path>
                <a:path w="366394" h="591820">
                  <a:moveTo>
                    <a:pt x="274586" y="500151"/>
                  </a:moveTo>
                  <a:lnTo>
                    <a:pt x="272973" y="491794"/>
                  </a:lnTo>
                  <a:lnTo>
                    <a:pt x="268516" y="485101"/>
                  </a:lnTo>
                  <a:lnTo>
                    <a:pt x="261810" y="480644"/>
                  </a:lnTo>
                  <a:lnTo>
                    <a:pt x="253466" y="479018"/>
                  </a:lnTo>
                  <a:lnTo>
                    <a:pt x="112649" y="479018"/>
                  </a:lnTo>
                  <a:lnTo>
                    <a:pt x="104305" y="480644"/>
                  </a:lnTo>
                  <a:lnTo>
                    <a:pt x="97599" y="485101"/>
                  </a:lnTo>
                  <a:lnTo>
                    <a:pt x="93154" y="491794"/>
                  </a:lnTo>
                  <a:lnTo>
                    <a:pt x="91528" y="500151"/>
                  </a:lnTo>
                  <a:lnTo>
                    <a:pt x="93154" y="508508"/>
                  </a:lnTo>
                  <a:lnTo>
                    <a:pt x="97599" y="515213"/>
                  </a:lnTo>
                  <a:lnTo>
                    <a:pt x="104305" y="519671"/>
                  </a:lnTo>
                  <a:lnTo>
                    <a:pt x="112649" y="521284"/>
                  </a:lnTo>
                  <a:lnTo>
                    <a:pt x="253466" y="521284"/>
                  </a:lnTo>
                  <a:lnTo>
                    <a:pt x="261810" y="519671"/>
                  </a:lnTo>
                  <a:lnTo>
                    <a:pt x="268516" y="515213"/>
                  </a:lnTo>
                  <a:lnTo>
                    <a:pt x="272973" y="508508"/>
                  </a:lnTo>
                  <a:lnTo>
                    <a:pt x="274586" y="500151"/>
                  </a:lnTo>
                  <a:close/>
                </a:path>
                <a:path w="366394" h="591820">
                  <a:moveTo>
                    <a:pt x="274586" y="429704"/>
                  </a:moveTo>
                  <a:lnTo>
                    <a:pt x="272973" y="421360"/>
                  </a:lnTo>
                  <a:lnTo>
                    <a:pt x="268516" y="414655"/>
                  </a:lnTo>
                  <a:lnTo>
                    <a:pt x="261810" y="410197"/>
                  </a:lnTo>
                  <a:lnTo>
                    <a:pt x="253466" y="408571"/>
                  </a:lnTo>
                  <a:lnTo>
                    <a:pt x="112649" y="408571"/>
                  </a:lnTo>
                  <a:lnTo>
                    <a:pt x="104305" y="410197"/>
                  </a:lnTo>
                  <a:lnTo>
                    <a:pt x="97599" y="414655"/>
                  </a:lnTo>
                  <a:lnTo>
                    <a:pt x="93154" y="421360"/>
                  </a:lnTo>
                  <a:lnTo>
                    <a:pt x="91528" y="429704"/>
                  </a:lnTo>
                  <a:lnTo>
                    <a:pt x="93154" y="438061"/>
                  </a:lnTo>
                  <a:lnTo>
                    <a:pt x="97599" y="444766"/>
                  </a:lnTo>
                  <a:lnTo>
                    <a:pt x="104305" y="449224"/>
                  </a:lnTo>
                  <a:lnTo>
                    <a:pt x="112649" y="450850"/>
                  </a:lnTo>
                  <a:lnTo>
                    <a:pt x="253466" y="450850"/>
                  </a:lnTo>
                  <a:lnTo>
                    <a:pt x="261810" y="449224"/>
                  </a:lnTo>
                  <a:lnTo>
                    <a:pt x="268516" y="444766"/>
                  </a:lnTo>
                  <a:lnTo>
                    <a:pt x="272973" y="438061"/>
                  </a:lnTo>
                  <a:lnTo>
                    <a:pt x="274586" y="429704"/>
                  </a:lnTo>
                  <a:close/>
                </a:path>
                <a:path w="366394" h="591820">
                  <a:moveTo>
                    <a:pt x="366115" y="181038"/>
                  </a:moveTo>
                  <a:lnTo>
                    <a:pt x="358762" y="132943"/>
                  </a:lnTo>
                  <a:lnTo>
                    <a:pt x="339928" y="89801"/>
                  </a:lnTo>
                  <a:lnTo>
                    <a:pt x="324573" y="70231"/>
                  </a:lnTo>
                  <a:lnTo>
                    <a:pt x="324573" y="181038"/>
                  </a:lnTo>
                  <a:lnTo>
                    <a:pt x="324573" y="186677"/>
                  </a:lnTo>
                  <a:lnTo>
                    <a:pt x="323862" y="186677"/>
                  </a:lnTo>
                  <a:lnTo>
                    <a:pt x="323811" y="187375"/>
                  </a:lnTo>
                  <a:lnTo>
                    <a:pt x="322821" y="199339"/>
                  </a:lnTo>
                  <a:lnTo>
                    <a:pt x="309384" y="246405"/>
                  </a:lnTo>
                  <a:lnTo>
                    <a:pt x="290068" y="274739"/>
                  </a:lnTo>
                  <a:lnTo>
                    <a:pt x="278345" y="289788"/>
                  </a:lnTo>
                  <a:lnTo>
                    <a:pt x="267550" y="305371"/>
                  </a:lnTo>
                  <a:lnTo>
                    <a:pt x="257797" y="321487"/>
                  </a:lnTo>
                  <a:lnTo>
                    <a:pt x="249237" y="338137"/>
                  </a:lnTo>
                  <a:lnTo>
                    <a:pt x="117576" y="338137"/>
                  </a:lnTo>
                  <a:lnTo>
                    <a:pt x="88074" y="289788"/>
                  </a:lnTo>
                  <a:lnTo>
                    <a:pt x="69634" y="265899"/>
                  </a:lnTo>
                  <a:lnTo>
                    <a:pt x="63195" y="256413"/>
                  </a:lnTo>
                  <a:lnTo>
                    <a:pt x="45770" y="211861"/>
                  </a:lnTo>
                  <a:lnTo>
                    <a:pt x="42951" y="181038"/>
                  </a:lnTo>
                  <a:lnTo>
                    <a:pt x="50774" y="137121"/>
                  </a:lnTo>
                  <a:lnTo>
                    <a:pt x="71018" y="98971"/>
                  </a:lnTo>
                  <a:lnTo>
                    <a:pt x="101447" y="68846"/>
                  </a:lnTo>
                  <a:lnTo>
                    <a:pt x="139915" y="48895"/>
                  </a:lnTo>
                  <a:lnTo>
                    <a:pt x="140182" y="48895"/>
                  </a:lnTo>
                  <a:lnTo>
                    <a:pt x="183756" y="41567"/>
                  </a:lnTo>
                  <a:lnTo>
                    <a:pt x="227736" y="48895"/>
                  </a:lnTo>
                  <a:lnTo>
                    <a:pt x="266077" y="68643"/>
                  </a:lnTo>
                  <a:lnTo>
                    <a:pt x="296506" y="98679"/>
                  </a:lnTo>
                  <a:lnTo>
                    <a:pt x="316750" y="136842"/>
                  </a:lnTo>
                  <a:lnTo>
                    <a:pt x="324573" y="181038"/>
                  </a:lnTo>
                  <a:lnTo>
                    <a:pt x="324573" y="70231"/>
                  </a:lnTo>
                  <a:lnTo>
                    <a:pt x="311289" y="53276"/>
                  </a:lnTo>
                  <a:lnTo>
                    <a:pt x="296024" y="41567"/>
                  </a:lnTo>
                  <a:lnTo>
                    <a:pt x="274485" y="25019"/>
                  </a:lnTo>
                  <a:lnTo>
                    <a:pt x="231190" y="6705"/>
                  </a:lnTo>
                  <a:lnTo>
                    <a:pt x="183057" y="0"/>
                  </a:lnTo>
                  <a:lnTo>
                    <a:pt x="134937" y="6705"/>
                  </a:lnTo>
                  <a:lnTo>
                    <a:pt x="91630" y="25019"/>
                  </a:lnTo>
                  <a:lnTo>
                    <a:pt x="54838" y="53276"/>
                  </a:lnTo>
                  <a:lnTo>
                    <a:pt x="26187" y="89801"/>
                  </a:lnTo>
                  <a:lnTo>
                    <a:pt x="7353" y="132943"/>
                  </a:lnTo>
                  <a:lnTo>
                    <a:pt x="0" y="181038"/>
                  </a:lnTo>
                  <a:lnTo>
                    <a:pt x="0" y="187375"/>
                  </a:lnTo>
                  <a:lnTo>
                    <a:pt x="7531" y="235331"/>
                  </a:lnTo>
                  <a:lnTo>
                    <a:pt x="26403" y="278168"/>
                  </a:lnTo>
                  <a:lnTo>
                    <a:pt x="44361" y="302907"/>
                  </a:lnTo>
                  <a:lnTo>
                    <a:pt x="57111" y="319354"/>
                  </a:lnTo>
                  <a:lnTo>
                    <a:pt x="69265" y="338836"/>
                  </a:lnTo>
                  <a:lnTo>
                    <a:pt x="79705" y="357797"/>
                  </a:lnTo>
                  <a:lnTo>
                    <a:pt x="87312" y="372656"/>
                  </a:lnTo>
                  <a:lnTo>
                    <a:pt x="89420" y="377583"/>
                  </a:lnTo>
                  <a:lnTo>
                    <a:pt x="94348" y="380403"/>
                  </a:lnTo>
                  <a:lnTo>
                    <a:pt x="271767" y="380403"/>
                  </a:lnTo>
                  <a:lnTo>
                    <a:pt x="276694" y="377583"/>
                  </a:lnTo>
                  <a:lnTo>
                    <a:pt x="278815" y="372656"/>
                  </a:lnTo>
                  <a:lnTo>
                    <a:pt x="286410" y="357797"/>
                  </a:lnTo>
                  <a:lnTo>
                    <a:pt x="296849" y="338836"/>
                  </a:lnTo>
                  <a:lnTo>
                    <a:pt x="297294" y="338137"/>
                  </a:lnTo>
                  <a:lnTo>
                    <a:pt x="309003" y="319354"/>
                  </a:lnTo>
                  <a:lnTo>
                    <a:pt x="321754" y="302907"/>
                  </a:lnTo>
                  <a:lnTo>
                    <a:pt x="331355" y="290906"/>
                  </a:lnTo>
                  <a:lnTo>
                    <a:pt x="339979" y="278168"/>
                  </a:lnTo>
                  <a:lnTo>
                    <a:pt x="358584" y="235331"/>
                  </a:lnTo>
                  <a:lnTo>
                    <a:pt x="366115" y="187375"/>
                  </a:lnTo>
                  <a:lnTo>
                    <a:pt x="366115" y="1810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392634" y="5048383"/>
            <a:ext cx="879094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900"/>
              </a:lnSpc>
              <a:spcBef>
                <a:spcPts val="100"/>
              </a:spcBef>
            </a:pP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Our goal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is to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provide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with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an in-depth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exploration</a:t>
            </a:r>
            <a:r>
              <a:rPr sz="1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of each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phase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of an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investigation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and how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practically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apply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concepts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role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within</a:t>
            </a:r>
            <a:r>
              <a:rPr sz="19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Formal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Grievance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Process.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19" name="object 1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40" dirty="0"/>
              <a:t> </a:t>
            </a:r>
            <a:r>
              <a:rPr sz="4400" spc="204" dirty="0"/>
              <a:t>File</a:t>
            </a:r>
            <a:r>
              <a:rPr sz="4400" spc="-105" dirty="0"/>
              <a:t>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9565640" cy="37134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978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Background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(education,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employment,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etc.)</a:t>
            </a:r>
            <a:endParaRPr sz="24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400" spc="-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flowcharts</a:t>
            </a:r>
            <a:endParaRPr sz="24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400" spc="1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Log</a:t>
            </a:r>
            <a:endParaRPr sz="24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notes</a:t>
            </a:r>
            <a:endParaRPr sz="24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Timelines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incident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6978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2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becomes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 the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comprehensive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IX-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maintained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minimum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seven</a:t>
            </a:r>
            <a:r>
              <a:rPr sz="2400" b="1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years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Contact</a:t>
            </a:r>
            <a:r>
              <a:rPr sz="4400" spc="-110" dirty="0"/>
              <a:t> </a:t>
            </a:r>
            <a:r>
              <a:rPr sz="4400" spc="265" dirty="0"/>
              <a:t>Log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16455"/>
            <a:ext cx="10219690" cy="1518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211454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 forms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party,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witness,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third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regarding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associated</a:t>
            </a:r>
            <a:r>
              <a:rPr sz="2200" spc="2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method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contact,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topics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discussed,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determinations,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agreed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upon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steps for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interaction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31850" y="3422650"/>
          <a:ext cx="10514965" cy="2802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82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8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04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Time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Contact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Notes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37985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Follow-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up/ 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Resolution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1/25/25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6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1:00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Sam</a:t>
                      </a:r>
                      <a:r>
                        <a:rPr sz="2000" spc="-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Smith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Phone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860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Discussed</a:t>
                      </a:r>
                      <a:r>
                        <a:rPr sz="2000" spc="1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getting</a:t>
                      </a:r>
                      <a:r>
                        <a:rPr sz="2000" spc="9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emails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000" spc="-9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Received</a:t>
                      </a:r>
                      <a:r>
                        <a:rPr sz="2000" spc="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emails</a:t>
                      </a:r>
                      <a:r>
                        <a:rPr sz="2000" spc="3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sz="2000" spc="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IT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1/26/25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4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1/27/25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2:00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Sally</a:t>
                      </a:r>
                      <a:r>
                        <a:rPr sz="2000" spc="-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Harris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Email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7683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Interview</a:t>
                      </a:r>
                      <a:r>
                        <a:rPr sz="2000" spc="-7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Scheduling Request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212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Interview</a:t>
                      </a: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scheduled</a:t>
                      </a:r>
                      <a:r>
                        <a:rPr sz="2000" spc="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1/29/25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1/29/25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-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3:00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PM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Sally</a:t>
                      </a:r>
                      <a:r>
                        <a:rPr sz="2000" spc="-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Harris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Person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Investigation</a:t>
                      </a:r>
                      <a:r>
                        <a:rPr sz="2000" spc="1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Interview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625475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Send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transcript</a:t>
                      </a:r>
                      <a:r>
                        <a:rPr sz="2000" spc="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verification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Evidence</a:t>
            </a:r>
            <a:r>
              <a:rPr sz="4400" spc="-155" dirty="0"/>
              <a:t> </a:t>
            </a:r>
            <a:r>
              <a:rPr sz="4400" spc="265" dirty="0"/>
              <a:t>Log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762633"/>
            <a:ext cx="5369560" cy="31191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gathered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with: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Description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Date</a:t>
            </a:r>
            <a:r>
              <a:rPr sz="2400" spc="-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receipt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Source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Method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receipt</a:t>
            </a:r>
            <a:endParaRPr sz="2400">
              <a:latin typeface="Calibri"/>
              <a:cs typeface="Calibri"/>
            </a:endParaRPr>
          </a:p>
          <a:p>
            <a:pPr marL="240665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verification/authentication information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showing a close-up of stacked file folders with visible paper edges and a metal paperclip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439" y="12"/>
            <a:ext cx="4992560" cy="685791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696589" y="6463728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Evidence</a:t>
            </a:r>
            <a:r>
              <a:rPr sz="4400" spc="-140" dirty="0"/>
              <a:t> </a:t>
            </a:r>
            <a:r>
              <a:rPr sz="4400" spc="290" dirty="0"/>
              <a:t>Log</a:t>
            </a:r>
            <a:r>
              <a:rPr sz="4400" spc="-120" dirty="0"/>
              <a:t> </a:t>
            </a:r>
            <a:r>
              <a:rPr sz="4400" spc="204" dirty="0"/>
              <a:t>Example</a:t>
            </a:r>
            <a:endParaRPr sz="4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1850" y="1853076"/>
          <a:ext cx="10516869" cy="4021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9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0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6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0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89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Source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152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Method</a:t>
                      </a:r>
                      <a:r>
                        <a:rPr sz="20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20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Receipt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3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Authentication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81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D10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0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1/25/25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Sam</a:t>
                      </a:r>
                      <a:r>
                        <a:rPr sz="2000" spc="-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Smith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Email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476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Security video footage; </a:t>
                      </a:r>
                      <a:r>
                        <a:rPr sz="2000" spc="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USB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drive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6637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Elevator</a:t>
                      </a:r>
                      <a:r>
                        <a:rPr sz="2000" spc="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video</a:t>
                      </a:r>
                      <a:r>
                        <a:rPr sz="2000" spc="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footage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000" spc="-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9:10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2000" spc="-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8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10:10</a:t>
                      </a:r>
                      <a:r>
                        <a:rPr sz="2000" spc="-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PM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12/10/24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0388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Closed</a:t>
                      </a:r>
                      <a:r>
                        <a:rPr sz="2000" spc="10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circuit</a:t>
                      </a:r>
                      <a:r>
                        <a:rPr sz="2000" spc="114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Public</a:t>
                      </a:r>
                      <a:r>
                        <a:rPr sz="2000" spc="2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Safety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1/27/25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Sally</a:t>
                      </a:r>
                      <a:r>
                        <a:rPr sz="2000" spc="-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Harris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732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Social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Media Screenshot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Social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Media Screenshot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2509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Post</a:t>
                      </a:r>
                      <a:r>
                        <a:rPr sz="2000" spc="7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r>
                        <a:rPr sz="2000" spc="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by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Respondent</a:t>
                      </a:r>
                      <a:r>
                        <a:rPr sz="2000" spc="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2000" spc="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4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9:22</a:t>
                      </a:r>
                      <a:r>
                        <a:rPr sz="2000" spc="3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PM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on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12/10/24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None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1/29/25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5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Sally</a:t>
                      </a:r>
                      <a:r>
                        <a:rPr sz="2000" spc="-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Harris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Person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276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Call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Record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9657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Phone</a:t>
                      </a:r>
                      <a:r>
                        <a:rPr sz="2000" spc="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call</a:t>
                      </a:r>
                      <a:r>
                        <a:rPr sz="2000" spc="8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log</a:t>
                      </a:r>
                      <a:r>
                        <a:rPr sz="2000" spc="8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Complainant’s</a:t>
                      </a:r>
                      <a:r>
                        <a:rPr sz="2000" spc="28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cell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phone</a:t>
                      </a:r>
                      <a:r>
                        <a:rPr sz="2000" spc="2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carrier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949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Email</a:t>
                      </a:r>
                      <a:r>
                        <a:rPr sz="2000" spc="4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2000" spc="5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attachment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2000" spc="-7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carrier</a:t>
                      </a:r>
                      <a:r>
                        <a:rPr sz="2000" spc="-7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to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Complainant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CC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25" dirty="0"/>
              <a:t> </a:t>
            </a:r>
            <a:r>
              <a:rPr sz="4400" spc="170" dirty="0"/>
              <a:t>Timeline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1338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Investigators</a:t>
            </a:r>
            <a:r>
              <a:rPr b="0" spc="1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begin</a:t>
            </a:r>
            <a:r>
              <a:rPr b="0" spc="1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documenting</a:t>
            </a:r>
            <a:r>
              <a:rPr b="0" spc="1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</a:t>
            </a:r>
            <a:r>
              <a:rPr b="0" spc="1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investigation</a:t>
            </a:r>
            <a:r>
              <a:rPr b="0" spc="1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timeline</a:t>
            </a:r>
            <a:r>
              <a:rPr b="0" spc="114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upon</a:t>
            </a:r>
            <a:r>
              <a:rPr b="0" spc="1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assignment</a:t>
            </a:r>
            <a:r>
              <a:rPr b="0" spc="114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of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formal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complaint</a:t>
            </a: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dirty="0">
                <a:latin typeface="Calibri"/>
                <a:cs typeface="Calibri"/>
              </a:rPr>
              <a:t>The</a:t>
            </a:r>
            <a:r>
              <a:rPr b="0" spc="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comprehensive</a:t>
            </a:r>
            <a:r>
              <a:rPr b="0" spc="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timeline</a:t>
            </a:r>
            <a:r>
              <a:rPr b="0" spc="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should</a:t>
            </a:r>
            <a:r>
              <a:rPr b="0" spc="10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include:</a:t>
            </a: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Dates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significant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Dates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meetings and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collection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periods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writing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review periods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b="0" spc="-10" dirty="0">
                <a:latin typeface="Calibri"/>
                <a:cs typeface="Calibri"/>
              </a:rPr>
              <a:t>Often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included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the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investigation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report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62147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50" dirty="0">
                <a:solidFill>
                  <a:srgbClr val="FFFFFF"/>
                </a:solidFill>
              </a:rPr>
              <a:t> </a:t>
            </a:r>
            <a:r>
              <a:rPr sz="4800" spc="254" dirty="0">
                <a:solidFill>
                  <a:srgbClr val="FFFFFF"/>
                </a:solidFill>
              </a:rPr>
              <a:t>Strategy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87083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Investigation</a:t>
            </a:r>
            <a:r>
              <a:rPr sz="4400" spc="-130" dirty="0"/>
              <a:t> </a:t>
            </a:r>
            <a:r>
              <a:rPr sz="4400" spc="240" dirty="0"/>
              <a:t>Strategy</a:t>
            </a:r>
            <a:r>
              <a:rPr sz="4400" spc="-80" dirty="0"/>
              <a:t> </a:t>
            </a:r>
            <a:r>
              <a:rPr sz="4400" spc="190" dirty="0"/>
              <a:t>Breakdown</a:t>
            </a:r>
            <a:endParaRPr sz="440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2771117"/>
            <a:ext cx="10668000" cy="2138045"/>
          </a:xfrm>
          <a:custGeom>
            <a:avLst/>
            <a:gdLst/>
            <a:ahLst/>
            <a:cxnLst/>
            <a:rect l="l" t="t" r="r" b="b"/>
            <a:pathLst>
              <a:path w="10668000" h="2138045">
                <a:moveTo>
                  <a:pt x="0" y="0"/>
                </a:moveTo>
                <a:lnTo>
                  <a:pt x="10668000" y="2137600"/>
                </a:lnTo>
              </a:path>
            </a:pathLst>
          </a:custGeom>
          <a:ln w="127000">
            <a:solidFill>
              <a:srgbClr val="D9D9D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54888" y="3875871"/>
            <a:ext cx="130492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>
              <a:lnSpc>
                <a:spcPts val="2100"/>
              </a:lnSpc>
              <a:spcBef>
                <a:spcPts val="100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Read</a:t>
            </a:r>
            <a:r>
              <a:rPr sz="20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endParaRPr sz="2000">
              <a:latin typeface="Calibri"/>
              <a:cs typeface="Calibri"/>
            </a:endParaRPr>
          </a:p>
          <a:p>
            <a:pPr marL="80645" marR="5080" indent="-68580">
              <a:lnSpc>
                <a:spcPct val="75000"/>
              </a:lnSpc>
              <a:spcBef>
                <a:spcPts val="300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Complaint,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NOIA,</a:t>
            </a:r>
            <a:r>
              <a:rPr sz="2000" b="1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3265" y="4561515"/>
            <a:ext cx="1486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Intake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Notes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39411" y="1545086"/>
            <a:ext cx="2127250" cy="55943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77825" marR="5080" indent="-365760">
              <a:lnSpc>
                <a:spcPct val="75000"/>
              </a:lnSpc>
              <a:spcBef>
                <a:spcPts val="705"/>
              </a:spcBef>
            </a:pP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00246C"/>
                </a:solidFill>
                <a:latin typeface="Calibri"/>
                <a:cs typeface="Calibri"/>
              </a:rPr>
              <a:t>Applicable 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35680" y="2002183"/>
            <a:ext cx="1335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Procedures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54053" y="4556934"/>
            <a:ext cx="19304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items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60162" y="4785482"/>
            <a:ext cx="19183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clarify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92641" y="2169140"/>
            <a:ext cx="1557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1951" y="2397688"/>
            <a:ext cx="1577975" cy="55943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56515" marR="5080" indent="-44450">
              <a:lnSpc>
                <a:spcPct val="75000"/>
              </a:lnSpc>
              <a:spcBef>
                <a:spcPts val="705"/>
              </a:spcBef>
            </a:pPr>
            <a:r>
              <a:rPr sz="2000" b="1" spc="90" dirty="0">
                <a:solidFill>
                  <a:srgbClr val="00246C"/>
                </a:solidFill>
                <a:latin typeface="Calibri"/>
                <a:cs typeface="Calibri"/>
              </a:rPr>
              <a:t>central</a:t>
            </a:r>
            <a:r>
              <a:rPr sz="20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b="1" spc="75" dirty="0">
                <a:solidFill>
                  <a:srgbClr val="00246C"/>
                </a:solidFill>
                <a:latin typeface="Calibri"/>
                <a:cs typeface="Calibri"/>
              </a:rPr>
              <a:t>allegation(s)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15384" y="5267775"/>
            <a:ext cx="182435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>
              <a:lnSpc>
                <a:spcPts val="2100"/>
              </a:lnSpc>
              <a:spcBef>
                <a:spcPts val="100"/>
              </a:spcBef>
            </a:pP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Develop</a:t>
            </a:r>
            <a:r>
              <a:rPr sz="20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endParaRPr sz="2000">
              <a:latin typeface="Calibri"/>
              <a:cs typeface="Calibri"/>
            </a:endParaRPr>
          </a:p>
          <a:p>
            <a:pPr marL="12700" marR="5080" indent="5715">
              <a:lnSpc>
                <a:spcPct val="75000"/>
              </a:lnSpc>
              <a:spcBef>
                <a:spcPts val="300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0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00246C"/>
                </a:solidFill>
                <a:latin typeface="Calibri"/>
                <a:cs typeface="Calibri"/>
              </a:rPr>
              <a:t>list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0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order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53652" y="3163248"/>
            <a:ext cx="2050414" cy="55943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45720" marR="5080" indent="-33655">
              <a:lnSpc>
                <a:spcPct val="75000"/>
              </a:lnSpc>
              <a:spcBef>
                <a:spcPts val="705"/>
              </a:spcBef>
            </a:pPr>
            <a:r>
              <a:rPr sz="2000" b="1" spc="85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potential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sources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1524" y="2524442"/>
            <a:ext cx="9154795" cy="2657475"/>
            <a:chOff x="1521524" y="2524442"/>
            <a:chExt cx="9154795" cy="265747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75330" y="3930019"/>
              <a:ext cx="190855" cy="19086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00127" y="3546272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39"/>
                  </a:moveTo>
                  <a:lnTo>
                    <a:pt x="127000" y="231139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39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73144" y="3228776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87" y="0"/>
                  </a:moveTo>
                  <a:lnTo>
                    <a:pt x="0" y="380999"/>
                  </a:lnTo>
                  <a:lnTo>
                    <a:pt x="381000" y="380987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1482" y="4280659"/>
              <a:ext cx="192303" cy="19229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664449" y="4632721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40"/>
                  </a:moveTo>
                  <a:lnTo>
                    <a:pt x="127000" y="231140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4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37465" y="4800356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12"/>
                  </a:moveTo>
                  <a:lnTo>
                    <a:pt x="0" y="0"/>
                  </a:lnTo>
                  <a:lnTo>
                    <a:pt x="190487" y="381000"/>
                  </a:lnTo>
                  <a:lnTo>
                    <a:pt x="381000" y="12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2807" y="4632740"/>
              <a:ext cx="192303" cy="19086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421803" y="4238250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39"/>
                  </a:moveTo>
                  <a:lnTo>
                    <a:pt x="127000" y="231139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39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94821" y="3920755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87" y="0"/>
                  </a:moveTo>
                  <a:lnTo>
                    <a:pt x="0" y="380999"/>
                  </a:lnTo>
                  <a:lnTo>
                    <a:pt x="381000" y="380987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6268" y="2883857"/>
              <a:ext cx="190855" cy="18798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648506" y="3236183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40"/>
                  </a:moveTo>
                  <a:lnTo>
                    <a:pt x="127000" y="231140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4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21524" y="3403818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12"/>
                  </a:moveTo>
                  <a:lnTo>
                    <a:pt x="0" y="0"/>
                  </a:lnTo>
                  <a:lnTo>
                    <a:pt x="190487" y="380999"/>
                  </a:lnTo>
                  <a:lnTo>
                    <a:pt x="381000" y="12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69288" y="3231619"/>
              <a:ext cx="190855" cy="18798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390809" y="2841937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39"/>
                  </a:moveTo>
                  <a:lnTo>
                    <a:pt x="127000" y="231139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39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63827" y="2524442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87" y="0"/>
                  </a:moveTo>
                  <a:lnTo>
                    <a:pt x="0" y="381000"/>
                  </a:lnTo>
                  <a:lnTo>
                    <a:pt x="381000" y="380987"/>
                  </a:lnTo>
                  <a:lnTo>
                    <a:pt x="190487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4239" y="3579379"/>
              <a:ext cx="190855" cy="19086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156478" y="3926140"/>
              <a:ext cx="127000" cy="231140"/>
            </a:xfrm>
            <a:custGeom>
              <a:avLst/>
              <a:gdLst/>
              <a:ahLst/>
              <a:cxnLst/>
              <a:rect l="l" t="t" r="r" b="b"/>
              <a:pathLst>
                <a:path w="127000" h="231139">
                  <a:moveTo>
                    <a:pt x="0" y="231140"/>
                  </a:moveTo>
                  <a:lnTo>
                    <a:pt x="127000" y="231140"/>
                  </a:lnTo>
                  <a:lnTo>
                    <a:pt x="127000" y="0"/>
                  </a:lnTo>
                  <a:lnTo>
                    <a:pt x="0" y="0"/>
                  </a:lnTo>
                  <a:lnTo>
                    <a:pt x="0" y="23114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29495" y="4093776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81000" y="12"/>
                  </a:moveTo>
                  <a:lnTo>
                    <a:pt x="0" y="0"/>
                  </a:lnTo>
                  <a:lnTo>
                    <a:pt x="190487" y="380999"/>
                  </a:lnTo>
                  <a:lnTo>
                    <a:pt x="381000" y="12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25335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20" dirty="0"/>
              <a:t>Step</a:t>
            </a:r>
            <a:r>
              <a:rPr sz="4400" spc="-135" dirty="0"/>
              <a:t> </a:t>
            </a:r>
            <a:r>
              <a:rPr sz="4400" spc="160" dirty="0"/>
              <a:t>5:</a:t>
            </a:r>
            <a:r>
              <a:rPr sz="4400" spc="-110" dirty="0"/>
              <a:t> </a:t>
            </a:r>
            <a:r>
              <a:rPr sz="4400" spc="185" dirty="0"/>
              <a:t>Investigation </a:t>
            </a:r>
            <a:r>
              <a:rPr sz="4400" spc="229" dirty="0"/>
              <a:t>Strategy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840" y="1766292"/>
            <a:ext cx="4975225" cy="4521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begins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strategy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meeting</a:t>
            </a:r>
            <a:endParaRPr sz="20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Investigator(s)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 supervisor)</a:t>
            </a:r>
            <a:endParaRPr sz="2000">
              <a:latin typeface="Calibri"/>
              <a:cs typeface="Calibri"/>
            </a:endParaRPr>
          </a:p>
          <a:p>
            <a:pPr marL="240665" marR="97218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NOIA,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intake documentation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scope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endParaRPr sz="2000">
              <a:latin typeface="Calibri"/>
              <a:cs typeface="Calibri"/>
            </a:endParaRPr>
          </a:p>
          <a:p>
            <a:pPr marL="697865" marR="25971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biases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conflicts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interest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Clarify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roles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responsibilities</a:t>
            </a:r>
            <a:endParaRPr sz="20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44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scheduling</a:t>
            </a:r>
            <a:endParaRPr sz="2000">
              <a:latin typeface="Calibri"/>
              <a:cs typeface="Calibri"/>
            </a:endParaRPr>
          </a:p>
          <a:p>
            <a:pPr marL="1154430" lvl="2" indent="-227329">
              <a:lnSpc>
                <a:spcPct val="100000"/>
              </a:lnSpc>
              <a:spcBef>
                <a:spcPts val="600"/>
              </a:spcBef>
              <a:buChar char="–"/>
              <a:tabLst>
                <a:tab pos="11544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Primary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Advisors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0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" name="object 2" descr="Photograph of two people sitting and reviewing a document together, suggesting a collaborative or instructional setting. The woman points at the paper while the man attentively looks on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0" y="0"/>
            <a:ext cx="5143500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40" dirty="0"/>
              <a:t>Strategy</a:t>
            </a:r>
            <a:r>
              <a:rPr sz="4400" spc="-95" dirty="0"/>
              <a:t> </a:t>
            </a:r>
            <a:r>
              <a:rPr sz="4400" spc="170" dirty="0"/>
              <a:t>Considerations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8200" y="1841207"/>
            <a:ext cx="3200400" cy="4354195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71755" rIns="0" bIns="0" rtlCol="0">
            <a:spAutoFit/>
          </a:bodyPr>
          <a:lstStyle/>
          <a:p>
            <a:pPr marL="311785">
              <a:lnSpc>
                <a:spcPct val="100000"/>
              </a:lnSpc>
              <a:spcBef>
                <a:spcPts val="565"/>
              </a:spcBef>
            </a:pPr>
            <a:r>
              <a:rPr sz="2400" b="1" spc="80" dirty="0">
                <a:solidFill>
                  <a:srgbClr val="FFFFFF"/>
                </a:solidFill>
                <a:latin typeface="Calibri"/>
                <a:cs typeface="Calibri"/>
              </a:rPr>
              <a:t>Sexual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FFFFFF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409575" marR="205740" indent="-227329">
              <a:lnSpc>
                <a:spcPct val="100000"/>
              </a:lnSpc>
              <a:spcBef>
                <a:spcPts val="625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Common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understanding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vs.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definition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First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Amendment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Consent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Construct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Credibility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Limited</a:t>
            </a:r>
            <a:r>
              <a:rPr sz="20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eyewitnesses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Bandwagon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effect</a:t>
            </a:r>
            <a:endParaRPr sz="2000">
              <a:latin typeface="Calibri"/>
              <a:cs typeface="Calibri"/>
            </a:endParaRPr>
          </a:p>
          <a:p>
            <a:pPr marL="409575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Evidentiary</a:t>
            </a:r>
            <a:r>
              <a:rPr sz="2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limitations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95800" y="1851825"/>
            <a:ext cx="3200400" cy="4343400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71120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560"/>
              </a:spcBef>
            </a:pP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Sex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FFFFFF"/>
                </a:solidFill>
                <a:latin typeface="Calibri"/>
                <a:cs typeface="Calibri"/>
              </a:rPr>
              <a:t>Discrimination</a:t>
            </a:r>
            <a:endParaRPr sz="24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3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Pattern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practice</a:t>
            </a:r>
            <a:endParaRPr sz="20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Climate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culture</a:t>
            </a:r>
            <a:endParaRPr sz="2000">
              <a:latin typeface="Calibri"/>
              <a:cs typeface="Calibri"/>
            </a:endParaRPr>
          </a:p>
          <a:p>
            <a:pPr marL="409575" marR="843280" indent="-227329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Respondent</a:t>
            </a:r>
            <a:r>
              <a:rPr sz="20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vs.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Respondent</a:t>
            </a:r>
            <a:endParaRPr sz="2000">
              <a:latin typeface="Calibri"/>
              <a:cs typeface="Calibri"/>
            </a:endParaRPr>
          </a:p>
          <a:p>
            <a:pPr marL="409575" marR="942975" indent="-227329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Similarly</a:t>
            </a:r>
            <a:r>
              <a:rPr sz="20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situated comparator</a:t>
            </a:r>
            <a:endParaRPr sz="2000">
              <a:latin typeface="Calibri"/>
              <a:cs typeface="Calibri"/>
            </a:endParaRPr>
          </a:p>
          <a:p>
            <a:pPr marL="409575" marR="732155" indent="-227329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Non-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discriminatory justification</a:t>
            </a:r>
            <a:endParaRPr sz="2000">
              <a:latin typeface="Calibri"/>
              <a:cs typeface="Calibri"/>
            </a:endParaRPr>
          </a:p>
          <a:p>
            <a:pPr marL="409575" marR="1188720" indent="-227329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Statistical</a:t>
            </a:r>
            <a:r>
              <a:rPr sz="20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numerical</a:t>
            </a:r>
            <a:r>
              <a:rPr sz="20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data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53400" y="1851825"/>
            <a:ext cx="3200400" cy="4343400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71120" rIns="0" bIns="0" rtlCol="0">
            <a:spAutoFit/>
          </a:bodyPr>
          <a:lstStyle/>
          <a:p>
            <a:pPr marL="857885">
              <a:lnSpc>
                <a:spcPct val="100000"/>
              </a:lnSpc>
              <a:spcBef>
                <a:spcPts val="560"/>
              </a:spcBef>
            </a:pPr>
            <a:r>
              <a:rPr sz="2400" b="1" spc="45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endParaRPr sz="2400">
              <a:latin typeface="Calibri"/>
              <a:cs typeface="Calibri"/>
            </a:endParaRPr>
          </a:p>
          <a:p>
            <a:pPr marL="409575" marR="205740" indent="-227329">
              <a:lnSpc>
                <a:spcPct val="100000"/>
              </a:lnSpc>
              <a:spcBef>
                <a:spcPts val="63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understanding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definition</a:t>
            </a:r>
            <a:endParaRPr sz="2000">
              <a:latin typeface="Calibri"/>
              <a:cs typeface="Calibri"/>
            </a:endParaRPr>
          </a:p>
          <a:p>
            <a:pPr marL="409575" marR="936625" indent="-227329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957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Back-and-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forth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0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Protected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endParaRPr sz="20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Adverse</a:t>
            </a:r>
            <a:r>
              <a:rPr sz="2000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action</a:t>
            </a:r>
            <a:endParaRPr sz="20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Non-retaliatory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endParaRPr sz="2000">
              <a:latin typeface="Calibri"/>
              <a:cs typeface="Calibri"/>
            </a:endParaRPr>
          </a:p>
          <a:p>
            <a:pPr marL="408940" indent="-22669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0894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pretext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40" dirty="0"/>
              <a:t>Strategy</a:t>
            </a:r>
            <a:r>
              <a:rPr sz="4400" spc="-95" dirty="0"/>
              <a:t> </a:t>
            </a:r>
            <a:r>
              <a:rPr sz="4400" spc="80" dirty="0"/>
              <a:t>Meeting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9495155" cy="4521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elements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provision(s)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been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looking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speaks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element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Develop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tentative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order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challenges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type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involved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Anticipate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allegiances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Disrupt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collusion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Predict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obstacles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obstructions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Assess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pattern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considerations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preliminary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undisputed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disputed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significance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types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plan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acquire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such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2417698"/>
            <a:ext cx="8902065" cy="2073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470"/>
              </a:lnSpc>
              <a:spcBef>
                <a:spcPts val="100"/>
              </a:spcBef>
            </a:pPr>
            <a:r>
              <a:rPr sz="4800" spc="195" dirty="0">
                <a:solidFill>
                  <a:srgbClr val="FFFFFF"/>
                </a:solidFill>
              </a:rPr>
              <a:t>Review:</a:t>
            </a:r>
            <a:endParaRPr sz="4800"/>
          </a:p>
          <a:p>
            <a:pPr marL="12700" marR="5080">
              <a:lnSpc>
                <a:spcPts val="5180"/>
              </a:lnSpc>
              <a:spcBef>
                <a:spcPts val="365"/>
              </a:spcBef>
            </a:pPr>
            <a:r>
              <a:rPr sz="4800" spc="220" dirty="0">
                <a:solidFill>
                  <a:srgbClr val="FFFFFF"/>
                </a:solidFill>
              </a:rPr>
              <a:t>Title</a:t>
            </a:r>
            <a:r>
              <a:rPr sz="4800" spc="-10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IX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200" dirty="0">
                <a:solidFill>
                  <a:srgbClr val="FFFFFF"/>
                </a:solidFill>
              </a:rPr>
              <a:t>Applicability,</a:t>
            </a:r>
            <a:r>
              <a:rPr sz="4800" spc="-80" dirty="0">
                <a:solidFill>
                  <a:srgbClr val="FFFFFF"/>
                </a:solidFill>
              </a:rPr>
              <a:t> </a:t>
            </a:r>
            <a:r>
              <a:rPr sz="4800" spc="225" dirty="0">
                <a:solidFill>
                  <a:srgbClr val="FFFFFF"/>
                </a:solidFill>
              </a:rPr>
              <a:t>Scope,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170" dirty="0">
                <a:solidFill>
                  <a:srgbClr val="FFFFFF"/>
                </a:solidFill>
              </a:rPr>
              <a:t>and Definitions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437769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40" dirty="0"/>
              <a:t>Strategy</a:t>
            </a:r>
            <a:r>
              <a:rPr sz="4400" spc="-95" dirty="0"/>
              <a:t> </a:t>
            </a:r>
            <a:r>
              <a:rPr sz="4400" spc="80" dirty="0"/>
              <a:t>Meeting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848" y="1688769"/>
            <a:ext cx="5271770" cy="462851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Establish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preliminary</a:t>
            </a:r>
            <a:r>
              <a:rPr sz="2200" spc="2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25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timeline</a:t>
            </a:r>
            <a:endParaRPr sz="2200">
              <a:latin typeface="Calibri"/>
              <a:cs typeface="Calibri"/>
            </a:endParaRPr>
          </a:p>
          <a:p>
            <a:pPr marL="240029" marR="38354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Informal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Resolution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is 	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endParaRPr sz="2200">
              <a:latin typeface="Calibri"/>
              <a:cs typeface="Calibri"/>
            </a:endParaRPr>
          </a:p>
          <a:p>
            <a:pPr marL="241300" marR="3937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Discuss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measures, 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accommodations,</a:t>
            </a:r>
            <a:r>
              <a:rPr sz="22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assistance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needs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endParaRPr sz="2200">
              <a:latin typeface="Calibri"/>
              <a:cs typeface="Calibri"/>
            </a:endParaRPr>
          </a:p>
          <a:p>
            <a:pPr marL="240029" marR="558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Emergency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Removal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Administrative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Leave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applicable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considerations: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Coordination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 descr="Photograph of a calendar page showing dates from 1 to 30 with three push pins marking the 9th, 10th, and 17th days. Blue pins highlight early dates while a red pin emphasizes the 17th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46" y="0"/>
            <a:ext cx="5178253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0" dirty="0"/>
              <a:t>Counter-</a:t>
            </a:r>
            <a:r>
              <a:rPr sz="4400" spc="185" dirty="0"/>
              <a:t>Complaints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10181590" cy="4246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93345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Respondents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file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counter-</a:t>
            </a:r>
            <a:r>
              <a:rPr sz="2200" b="1" spc="55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b="1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harassment,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against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misconduct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they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wish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200">
              <a:latin typeface="Calibri"/>
              <a:cs typeface="Calibri"/>
            </a:endParaRPr>
          </a:p>
          <a:p>
            <a:pPr marL="240029" marR="19494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Reporting</a:t>
            </a:r>
            <a:r>
              <a:rPr sz="22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misconduct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(e.g.,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drug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dealing,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academic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misconduct)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not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considered</a:t>
            </a:r>
            <a:r>
              <a:rPr sz="22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200">
              <a:latin typeface="Calibri"/>
              <a:cs typeface="Calibri"/>
            </a:endParaRPr>
          </a:p>
          <a:p>
            <a:pPr marL="240029" marR="1587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Counter-complaints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arise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original 	complaint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mentions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(even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casually)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serve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a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counter-complaint,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unclear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wish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make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clarify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TIXC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them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clarify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 wary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 use of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counter-complaints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retaliatory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purposes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73602"/>
            <a:ext cx="5234305" cy="11830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165" dirty="0"/>
              <a:t>Coordinating</a:t>
            </a:r>
            <a:r>
              <a:rPr sz="4000" spc="-35" dirty="0"/>
              <a:t> </a:t>
            </a:r>
            <a:r>
              <a:rPr sz="4000" spc="175" dirty="0"/>
              <a:t>with</a:t>
            </a:r>
            <a:r>
              <a:rPr sz="4000" spc="-95" dirty="0"/>
              <a:t> </a:t>
            </a:r>
            <a:r>
              <a:rPr sz="4000" spc="229" dirty="0"/>
              <a:t>Law </a:t>
            </a:r>
            <a:r>
              <a:rPr sz="4000" spc="155" dirty="0"/>
              <a:t>Enforcement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916736" y="1841881"/>
            <a:ext cx="5734685" cy="3455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208915" indent="-2286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also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investigating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one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 IX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investigation</a:t>
            </a:r>
            <a:endParaRPr sz="2000">
              <a:latin typeface="Calibri"/>
              <a:cs typeface="Calibri"/>
            </a:endParaRPr>
          </a:p>
          <a:p>
            <a:pPr marL="240665" marR="93345" indent="-228600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Law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request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institution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pause or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stop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its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investigation;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however,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IX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unreasonably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delayed</a:t>
            </a:r>
            <a:endParaRPr sz="2000">
              <a:latin typeface="Calibri"/>
              <a:cs typeface="Calibri"/>
            </a:endParaRPr>
          </a:p>
          <a:p>
            <a:pPr marL="698500" marR="8890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Pausing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reasonable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permit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law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enforcement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 is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permissible,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measures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meantime</a:t>
            </a:r>
            <a:endParaRPr sz="20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Criminal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substitute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Title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2000" spc="-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" name="object 2" descr="Photograph showing a close-up of a police officer's silver badge on a dark blue uniform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376" y="0"/>
            <a:ext cx="4992623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86772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>
                <a:solidFill>
                  <a:srgbClr val="FFFFFF"/>
                </a:solidFill>
              </a:rPr>
              <a:t>Activity:</a:t>
            </a:r>
            <a:r>
              <a:rPr sz="4800" spc="-90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75" dirty="0">
                <a:solidFill>
                  <a:srgbClr val="FFFFFF"/>
                </a:solidFill>
              </a:rPr>
              <a:t> </a:t>
            </a:r>
            <a:r>
              <a:rPr sz="4800" spc="254" dirty="0">
                <a:solidFill>
                  <a:srgbClr val="FFFFFF"/>
                </a:solidFill>
              </a:rPr>
              <a:t>Strategy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Activity</a:t>
            </a:r>
            <a:r>
              <a:rPr sz="4400" spc="-140" dirty="0"/>
              <a:t> </a:t>
            </a:r>
            <a:r>
              <a:rPr sz="4400" spc="155" dirty="0"/>
              <a:t>Directions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21485"/>
            <a:ext cx="7597775" cy="248856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Read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Strategy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Exercise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course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there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apply?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are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80" dirty="0">
                <a:solidFill>
                  <a:srgbClr val="00246C"/>
                </a:solidFill>
                <a:latin typeface="Calibri"/>
                <a:cs typeface="Calibri"/>
              </a:rPr>
              <a:t>Who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want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order?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sources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exist?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85439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29" dirty="0">
                <a:solidFill>
                  <a:srgbClr val="FFFFFF"/>
                </a:solidFill>
              </a:rPr>
              <a:t>Formal</a:t>
            </a:r>
            <a:r>
              <a:rPr sz="4800" spc="-85" dirty="0">
                <a:solidFill>
                  <a:srgbClr val="FFFFFF"/>
                </a:solidFill>
              </a:rPr>
              <a:t> </a:t>
            </a:r>
            <a:r>
              <a:rPr sz="4800" spc="215" dirty="0">
                <a:solidFill>
                  <a:srgbClr val="FFFFFF"/>
                </a:solidFill>
              </a:rPr>
              <a:t>Investigation</a:t>
            </a:r>
            <a:r>
              <a:rPr sz="4800" spc="-80" dirty="0">
                <a:solidFill>
                  <a:srgbClr val="FFFFFF"/>
                </a:solidFill>
              </a:rPr>
              <a:t> </a:t>
            </a:r>
            <a:r>
              <a:rPr sz="4800" spc="190" dirty="0">
                <a:solidFill>
                  <a:srgbClr val="FFFFFF"/>
                </a:solidFill>
              </a:rPr>
              <a:t>Overview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3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95" dirty="0"/>
              <a:t>Step</a:t>
            </a:r>
            <a:r>
              <a:rPr sz="4000" spc="-90" dirty="0"/>
              <a:t> </a:t>
            </a:r>
            <a:r>
              <a:rPr sz="4000" spc="140" dirty="0"/>
              <a:t>6:</a:t>
            </a:r>
            <a:r>
              <a:rPr sz="4000" spc="-95" dirty="0"/>
              <a:t> </a:t>
            </a:r>
            <a:r>
              <a:rPr sz="4000" spc="190" dirty="0"/>
              <a:t>Formal</a:t>
            </a:r>
            <a:r>
              <a:rPr sz="4000" spc="-40" dirty="0"/>
              <a:t> </a:t>
            </a:r>
            <a:r>
              <a:rPr sz="4000" spc="160" dirty="0"/>
              <a:t>Comprehensive</a:t>
            </a:r>
            <a:r>
              <a:rPr sz="4000" spc="-65" dirty="0"/>
              <a:t> </a:t>
            </a:r>
            <a:r>
              <a:rPr sz="4000" spc="165" dirty="0"/>
              <a:t>Investigation</a:t>
            </a:r>
            <a:endParaRPr sz="4000"/>
          </a:p>
        </p:txBody>
      </p: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09293" y="1915110"/>
            <a:ext cx="1249680" cy="1249680"/>
            <a:chOff x="2709293" y="1915110"/>
            <a:chExt cx="1249680" cy="1249680"/>
          </a:xfrm>
        </p:grpSpPr>
        <p:sp>
          <p:nvSpPr>
            <p:cNvPr id="9" name="object 9"/>
            <p:cNvSpPr/>
            <p:nvPr/>
          </p:nvSpPr>
          <p:spPr>
            <a:xfrm>
              <a:off x="2709293" y="1915110"/>
              <a:ext cx="1249680" cy="1249680"/>
            </a:xfrm>
            <a:custGeom>
              <a:avLst/>
              <a:gdLst/>
              <a:ahLst/>
              <a:cxnLst/>
              <a:rect l="l" t="t" r="r" b="b"/>
              <a:pathLst>
                <a:path w="1249679" h="1249680">
                  <a:moveTo>
                    <a:pt x="624789" y="0"/>
                  </a:moveTo>
                  <a:lnTo>
                    <a:pt x="575962" y="1879"/>
                  </a:lnTo>
                  <a:lnTo>
                    <a:pt x="528163" y="7426"/>
                  </a:lnTo>
                  <a:lnTo>
                    <a:pt x="481531" y="16501"/>
                  </a:lnTo>
                  <a:lnTo>
                    <a:pt x="436204" y="28965"/>
                  </a:lnTo>
                  <a:lnTo>
                    <a:pt x="392322" y="44679"/>
                  </a:lnTo>
                  <a:lnTo>
                    <a:pt x="350023" y="63504"/>
                  </a:lnTo>
                  <a:lnTo>
                    <a:pt x="309447" y="85302"/>
                  </a:lnTo>
                  <a:lnTo>
                    <a:pt x="270731" y="109933"/>
                  </a:lnTo>
                  <a:lnTo>
                    <a:pt x="234016" y="137259"/>
                  </a:lnTo>
                  <a:lnTo>
                    <a:pt x="199440" y="167141"/>
                  </a:lnTo>
                  <a:lnTo>
                    <a:pt x="167141" y="199440"/>
                  </a:lnTo>
                  <a:lnTo>
                    <a:pt x="137259" y="234016"/>
                  </a:lnTo>
                  <a:lnTo>
                    <a:pt x="109933" y="270731"/>
                  </a:lnTo>
                  <a:lnTo>
                    <a:pt x="85302" y="309447"/>
                  </a:lnTo>
                  <a:lnTo>
                    <a:pt x="63504" y="350023"/>
                  </a:lnTo>
                  <a:lnTo>
                    <a:pt x="44679" y="392322"/>
                  </a:lnTo>
                  <a:lnTo>
                    <a:pt x="28965" y="436204"/>
                  </a:lnTo>
                  <a:lnTo>
                    <a:pt x="16501" y="481531"/>
                  </a:lnTo>
                  <a:lnTo>
                    <a:pt x="7426" y="528163"/>
                  </a:lnTo>
                  <a:lnTo>
                    <a:pt x="1879" y="575962"/>
                  </a:lnTo>
                  <a:lnTo>
                    <a:pt x="0" y="624789"/>
                  </a:lnTo>
                  <a:lnTo>
                    <a:pt x="1879" y="673615"/>
                  </a:lnTo>
                  <a:lnTo>
                    <a:pt x="7426" y="721414"/>
                  </a:lnTo>
                  <a:lnTo>
                    <a:pt x="16501" y="768046"/>
                  </a:lnTo>
                  <a:lnTo>
                    <a:pt x="28965" y="813373"/>
                  </a:lnTo>
                  <a:lnTo>
                    <a:pt x="44679" y="857255"/>
                  </a:lnTo>
                  <a:lnTo>
                    <a:pt x="63504" y="899554"/>
                  </a:lnTo>
                  <a:lnTo>
                    <a:pt x="85302" y="940131"/>
                  </a:lnTo>
                  <a:lnTo>
                    <a:pt x="109933" y="978846"/>
                  </a:lnTo>
                  <a:lnTo>
                    <a:pt x="137259" y="1015561"/>
                  </a:lnTo>
                  <a:lnTo>
                    <a:pt x="167141" y="1050138"/>
                  </a:lnTo>
                  <a:lnTo>
                    <a:pt x="199440" y="1082436"/>
                  </a:lnTo>
                  <a:lnTo>
                    <a:pt x="234016" y="1112318"/>
                  </a:lnTo>
                  <a:lnTo>
                    <a:pt x="270731" y="1139644"/>
                  </a:lnTo>
                  <a:lnTo>
                    <a:pt x="309447" y="1164275"/>
                  </a:lnTo>
                  <a:lnTo>
                    <a:pt x="350023" y="1186073"/>
                  </a:lnTo>
                  <a:lnTo>
                    <a:pt x="392322" y="1204899"/>
                  </a:lnTo>
                  <a:lnTo>
                    <a:pt x="436204" y="1220613"/>
                  </a:lnTo>
                  <a:lnTo>
                    <a:pt x="481531" y="1233077"/>
                  </a:lnTo>
                  <a:lnTo>
                    <a:pt x="528163" y="1242151"/>
                  </a:lnTo>
                  <a:lnTo>
                    <a:pt x="575962" y="1247698"/>
                  </a:lnTo>
                  <a:lnTo>
                    <a:pt x="624789" y="1249578"/>
                  </a:lnTo>
                  <a:lnTo>
                    <a:pt x="673615" y="1247698"/>
                  </a:lnTo>
                  <a:lnTo>
                    <a:pt x="721414" y="1242151"/>
                  </a:lnTo>
                  <a:lnTo>
                    <a:pt x="768046" y="1233077"/>
                  </a:lnTo>
                  <a:lnTo>
                    <a:pt x="813373" y="1220613"/>
                  </a:lnTo>
                  <a:lnTo>
                    <a:pt x="857255" y="1204899"/>
                  </a:lnTo>
                  <a:lnTo>
                    <a:pt x="899554" y="1186073"/>
                  </a:lnTo>
                  <a:lnTo>
                    <a:pt x="940131" y="1164275"/>
                  </a:lnTo>
                  <a:lnTo>
                    <a:pt x="978846" y="1139644"/>
                  </a:lnTo>
                  <a:lnTo>
                    <a:pt x="1015561" y="1112318"/>
                  </a:lnTo>
                  <a:lnTo>
                    <a:pt x="1050138" y="1082436"/>
                  </a:lnTo>
                  <a:lnTo>
                    <a:pt x="1082436" y="1050138"/>
                  </a:lnTo>
                  <a:lnTo>
                    <a:pt x="1112318" y="1015561"/>
                  </a:lnTo>
                  <a:lnTo>
                    <a:pt x="1139644" y="978846"/>
                  </a:lnTo>
                  <a:lnTo>
                    <a:pt x="1164275" y="940131"/>
                  </a:lnTo>
                  <a:lnTo>
                    <a:pt x="1186073" y="899554"/>
                  </a:lnTo>
                  <a:lnTo>
                    <a:pt x="1204899" y="857255"/>
                  </a:lnTo>
                  <a:lnTo>
                    <a:pt x="1220613" y="813373"/>
                  </a:lnTo>
                  <a:lnTo>
                    <a:pt x="1233077" y="768046"/>
                  </a:lnTo>
                  <a:lnTo>
                    <a:pt x="1242151" y="721414"/>
                  </a:lnTo>
                  <a:lnTo>
                    <a:pt x="1247698" y="673615"/>
                  </a:lnTo>
                  <a:lnTo>
                    <a:pt x="1249578" y="624789"/>
                  </a:lnTo>
                  <a:lnTo>
                    <a:pt x="1247698" y="575962"/>
                  </a:lnTo>
                  <a:lnTo>
                    <a:pt x="1242151" y="528163"/>
                  </a:lnTo>
                  <a:lnTo>
                    <a:pt x="1233077" y="481531"/>
                  </a:lnTo>
                  <a:lnTo>
                    <a:pt x="1220613" y="436204"/>
                  </a:lnTo>
                  <a:lnTo>
                    <a:pt x="1204899" y="392322"/>
                  </a:lnTo>
                  <a:lnTo>
                    <a:pt x="1186073" y="350023"/>
                  </a:lnTo>
                  <a:lnTo>
                    <a:pt x="1164275" y="309447"/>
                  </a:lnTo>
                  <a:lnTo>
                    <a:pt x="1139644" y="270731"/>
                  </a:lnTo>
                  <a:lnTo>
                    <a:pt x="1112318" y="234016"/>
                  </a:lnTo>
                  <a:lnTo>
                    <a:pt x="1082436" y="199440"/>
                  </a:lnTo>
                  <a:lnTo>
                    <a:pt x="1050138" y="167141"/>
                  </a:lnTo>
                  <a:lnTo>
                    <a:pt x="1015561" y="137259"/>
                  </a:lnTo>
                  <a:lnTo>
                    <a:pt x="978846" y="109933"/>
                  </a:lnTo>
                  <a:lnTo>
                    <a:pt x="940131" y="85302"/>
                  </a:lnTo>
                  <a:lnTo>
                    <a:pt x="899554" y="63504"/>
                  </a:lnTo>
                  <a:lnTo>
                    <a:pt x="857255" y="44679"/>
                  </a:lnTo>
                  <a:lnTo>
                    <a:pt x="813373" y="28965"/>
                  </a:lnTo>
                  <a:lnTo>
                    <a:pt x="768046" y="16501"/>
                  </a:lnTo>
                  <a:lnTo>
                    <a:pt x="721414" y="7426"/>
                  </a:lnTo>
                  <a:lnTo>
                    <a:pt x="673615" y="1879"/>
                  </a:lnTo>
                  <a:lnTo>
                    <a:pt x="624789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58988" y="2264842"/>
              <a:ext cx="558165" cy="558800"/>
            </a:xfrm>
            <a:custGeom>
              <a:avLst/>
              <a:gdLst/>
              <a:ahLst/>
              <a:cxnLst/>
              <a:rect l="l" t="t" r="r" b="b"/>
              <a:pathLst>
                <a:path w="558164" h="558800">
                  <a:moveTo>
                    <a:pt x="211890" y="424018"/>
                  </a:moveTo>
                  <a:lnTo>
                    <a:pt x="163458" y="418393"/>
                  </a:lnTo>
                  <a:lnTo>
                    <a:pt x="118918" y="402384"/>
                  </a:lnTo>
                  <a:lnTo>
                    <a:pt x="79567" y="377289"/>
                  </a:lnTo>
                  <a:lnTo>
                    <a:pt x="46702" y="344406"/>
                  </a:lnTo>
                  <a:lnTo>
                    <a:pt x="21621" y="305033"/>
                  </a:lnTo>
                  <a:lnTo>
                    <a:pt x="5621" y="260468"/>
                  </a:lnTo>
                  <a:lnTo>
                    <a:pt x="0" y="212009"/>
                  </a:lnTo>
                  <a:lnTo>
                    <a:pt x="5621" y="163549"/>
                  </a:lnTo>
                  <a:lnTo>
                    <a:pt x="21621" y="118984"/>
                  </a:lnTo>
                  <a:lnTo>
                    <a:pt x="46702" y="79611"/>
                  </a:lnTo>
                  <a:lnTo>
                    <a:pt x="79567" y="46728"/>
                  </a:lnTo>
                  <a:lnTo>
                    <a:pt x="118918" y="21633"/>
                  </a:lnTo>
                  <a:lnTo>
                    <a:pt x="163458" y="5624"/>
                  </a:lnTo>
                  <a:lnTo>
                    <a:pt x="211890" y="0"/>
                  </a:lnTo>
                  <a:lnTo>
                    <a:pt x="260322" y="5624"/>
                  </a:lnTo>
                  <a:lnTo>
                    <a:pt x="304863" y="21633"/>
                  </a:lnTo>
                  <a:lnTo>
                    <a:pt x="336321" y="41695"/>
                  </a:lnTo>
                  <a:lnTo>
                    <a:pt x="211184" y="41695"/>
                  </a:lnTo>
                  <a:lnTo>
                    <a:pt x="166255" y="47780"/>
                  </a:lnTo>
                  <a:lnTo>
                    <a:pt x="125800" y="64937"/>
                  </a:lnTo>
                  <a:lnTo>
                    <a:pt x="91466" y="91517"/>
                  </a:lnTo>
                  <a:lnTo>
                    <a:pt x="64901" y="125870"/>
                  </a:lnTo>
                  <a:lnTo>
                    <a:pt x="47753" y="166348"/>
                  </a:lnTo>
                  <a:lnTo>
                    <a:pt x="41671" y="211302"/>
                  </a:lnTo>
                  <a:lnTo>
                    <a:pt x="47753" y="256256"/>
                  </a:lnTo>
                  <a:lnTo>
                    <a:pt x="64901" y="296734"/>
                  </a:lnTo>
                  <a:lnTo>
                    <a:pt x="91466" y="331087"/>
                  </a:lnTo>
                  <a:lnTo>
                    <a:pt x="125800" y="357667"/>
                  </a:lnTo>
                  <a:lnTo>
                    <a:pt x="166255" y="374824"/>
                  </a:lnTo>
                  <a:lnTo>
                    <a:pt x="211184" y="380909"/>
                  </a:lnTo>
                  <a:lnTo>
                    <a:pt x="339346" y="380909"/>
                  </a:lnTo>
                  <a:lnTo>
                    <a:pt x="311909" y="398676"/>
                  </a:lnTo>
                  <a:lnTo>
                    <a:pt x="280666" y="412445"/>
                  </a:lnTo>
                  <a:lnTo>
                    <a:pt x="247172" y="421047"/>
                  </a:lnTo>
                  <a:lnTo>
                    <a:pt x="211890" y="424018"/>
                  </a:lnTo>
                  <a:close/>
                </a:path>
                <a:path w="558164" h="558800">
                  <a:moveTo>
                    <a:pt x="339346" y="380909"/>
                  </a:moveTo>
                  <a:lnTo>
                    <a:pt x="211184" y="380909"/>
                  </a:lnTo>
                  <a:lnTo>
                    <a:pt x="256113" y="374824"/>
                  </a:lnTo>
                  <a:lnTo>
                    <a:pt x="296568" y="357667"/>
                  </a:lnTo>
                  <a:lnTo>
                    <a:pt x="330902" y="331087"/>
                  </a:lnTo>
                  <a:lnTo>
                    <a:pt x="357467" y="296734"/>
                  </a:lnTo>
                  <a:lnTo>
                    <a:pt x="374614" y="256256"/>
                  </a:lnTo>
                  <a:lnTo>
                    <a:pt x="380601" y="212009"/>
                  </a:lnTo>
                  <a:lnTo>
                    <a:pt x="380696" y="211302"/>
                  </a:lnTo>
                  <a:lnTo>
                    <a:pt x="374614" y="166348"/>
                  </a:lnTo>
                  <a:lnTo>
                    <a:pt x="357467" y="125870"/>
                  </a:lnTo>
                  <a:lnTo>
                    <a:pt x="330902" y="91517"/>
                  </a:lnTo>
                  <a:lnTo>
                    <a:pt x="296568" y="64937"/>
                  </a:lnTo>
                  <a:lnTo>
                    <a:pt x="256113" y="47780"/>
                  </a:lnTo>
                  <a:lnTo>
                    <a:pt x="211184" y="41695"/>
                  </a:lnTo>
                  <a:lnTo>
                    <a:pt x="336321" y="41695"/>
                  </a:lnTo>
                  <a:lnTo>
                    <a:pt x="377078" y="79611"/>
                  </a:lnTo>
                  <a:lnTo>
                    <a:pt x="402159" y="118984"/>
                  </a:lnTo>
                  <a:lnTo>
                    <a:pt x="418159" y="163549"/>
                  </a:lnTo>
                  <a:lnTo>
                    <a:pt x="423699" y="211302"/>
                  </a:lnTo>
                  <a:lnTo>
                    <a:pt x="423781" y="212009"/>
                  </a:lnTo>
                  <a:lnTo>
                    <a:pt x="420812" y="247410"/>
                  </a:lnTo>
                  <a:lnTo>
                    <a:pt x="412215" y="281088"/>
                  </a:lnTo>
                  <a:lnTo>
                    <a:pt x="398453" y="312382"/>
                  </a:lnTo>
                  <a:lnTo>
                    <a:pt x="379990" y="340627"/>
                  </a:lnTo>
                  <a:lnTo>
                    <a:pt x="411067" y="371722"/>
                  </a:lnTo>
                  <a:lnTo>
                    <a:pt x="427447" y="371722"/>
                  </a:lnTo>
                  <a:lnTo>
                    <a:pt x="434287" y="372870"/>
                  </a:lnTo>
                  <a:lnTo>
                    <a:pt x="445136" y="377585"/>
                  </a:lnTo>
                  <a:lnTo>
                    <a:pt x="448499" y="380202"/>
                  </a:lnTo>
                  <a:lnTo>
                    <a:pt x="340437" y="380202"/>
                  </a:lnTo>
                  <a:lnTo>
                    <a:pt x="339346" y="380909"/>
                  </a:lnTo>
                  <a:close/>
                </a:path>
                <a:path w="558164" h="558800">
                  <a:moveTo>
                    <a:pt x="427447" y="371722"/>
                  </a:moveTo>
                  <a:lnTo>
                    <a:pt x="411067" y="371722"/>
                  </a:lnTo>
                  <a:lnTo>
                    <a:pt x="422777" y="370938"/>
                  </a:lnTo>
                  <a:lnTo>
                    <a:pt x="427447" y="371722"/>
                  </a:lnTo>
                  <a:close/>
                </a:path>
                <a:path w="558164" h="558800">
                  <a:moveTo>
                    <a:pt x="508537" y="558290"/>
                  </a:moveTo>
                  <a:lnTo>
                    <a:pt x="473222" y="543449"/>
                  </a:lnTo>
                  <a:lnTo>
                    <a:pt x="384934" y="455112"/>
                  </a:lnTo>
                  <a:lnTo>
                    <a:pt x="370731" y="423013"/>
                  </a:lnTo>
                  <a:lnTo>
                    <a:pt x="371438" y="412445"/>
                  </a:lnTo>
                  <a:lnTo>
                    <a:pt x="371515" y="411297"/>
                  </a:lnTo>
                  <a:lnTo>
                    <a:pt x="340437" y="380202"/>
                  </a:lnTo>
                  <a:lnTo>
                    <a:pt x="448499" y="380202"/>
                  </a:lnTo>
                  <a:lnTo>
                    <a:pt x="454858" y="385149"/>
                  </a:lnTo>
                  <a:lnTo>
                    <a:pt x="543146" y="473486"/>
                  </a:lnTo>
                  <a:lnTo>
                    <a:pt x="553884" y="489685"/>
                  </a:lnTo>
                  <a:lnTo>
                    <a:pt x="557537" y="508203"/>
                  </a:lnTo>
                  <a:lnTo>
                    <a:pt x="554171" y="526853"/>
                  </a:lnTo>
                  <a:lnTo>
                    <a:pt x="543852" y="543449"/>
                  </a:lnTo>
                  <a:lnTo>
                    <a:pt x="535951" y="549942"/>
                  </a:lnTo>
                  <a:lnTo>
                    <a:pt x="527254" y="554580"/>
                  </a:lnTo>
                  <a:lnTo>
                    <a:pt x="518028" y="557362"/>
                  </a:lnTo>
                  <a:lnTo>
                    <a:pt x="508537" y="5582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3"/>
          <p:cNvSpPr txBox="1"/>
          <p:nvPr/>
        </p:nvSpPr>
        <p:spPr>
          <a:xfrm>
            <a:off x="2578436" y="3240217"/>
            <a:ext cx="15113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75" dirty="0">
                <a:solidFill>
                  <a:srgbClr val="00246C"/>
                </a:solidFill>
                <a:latin typeface="Calibri"/>
                <a:cs typeface="Calibri"/>
              </a:rPr>
              <a:t>THOROUGH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1209" y="1915110"/>
            <a:ext cx="1249680" cy="1249680"/>
            <a:chOff x="5471209" y="1915110"/>
            <a:chExt cx="1249680" cy="1249680"/>
          </a:xfrm>
        </p:grpSpPr>
        <p:sp>
          <p:nvSpPr>
            <p:cNvPr id="17" name="object 17"/>
            <p:cNvSpPr/>
            <p:nvPr/>
          </p:nvSpPr>
          <p:spPr>
            <a:xfrm>
              <a:off x="5471209" y="1915110"/>
              <a:ext cx="1249680" cy="1249680"/>
            </a:xfrm>
            <a:custGeom>
              <a:avLst/>
              <a:gdLst/>
              <a:ahLst/>
              <a:cxnLst/>
              <a:rect l="l" t="t" r="r" b="b"/>
              <a:pathLst>
                <a:path w="1249679" h="1249680">
                  <a:moveTo>
                    <a:pt x="624789" y="0"/>
                  </a:moveTo>
                  <a:lnTo>
                    <a:pt x="575962" y="1879"/>
                  </a:lnTo>
                  <a:lnTo>
                    <a:pt x="528163" y="7426"/>
                  </a:lnTo>
                  <a:lnTo>
                    <a:pt x="481531" y="16501"/>
                  </a:lnTo>
                  <a:lnTo>
                    <a:pt x="436204" y="28965"/>
                  </a:lnTo>
                  <a:lnTo>
                    <a:pt x="392322" y="44679"/>
                  </a:lnTo>
                  <a:lnTo>
                    <a:pt x="350023" y="63504"/>
                  </a:lnTo>
                  <a:lnTo>
                    <a:pt x="309447" y="85302"/>
                  </a:lnTo>
                  <a:lnTo>
                    <a:pt x="270731" y="109933"/>
                  </a:lnTo>
                  <a:lnTo>
                    <a:pt x="234016" y="137259"/>
                  </a:lnTo>
                  <a:lnTo>
                    <a:pt x="199440" y="167141"/>
                  </a:lnTo>
                  <a:lnTo>
                    <a:pt x="167141" y="199440"/>
                  </a:lnTo>
                  <a:lnTo>
                    <a:pt x="137259" y="234016"/>
                  </a:lnTo>
                  <a:lnTo>
                    <a:pt x="109933" y="270731"/>
                  </a:lnTo>
                  <a:lnTo>
                    <a:pt x="85302" y="309447"/>
                  </a:lnTo>
                  <a:lnTo>
                    <a:pt x="63504" y="350023"/>
                  </a:lnTo>
                  <a:lnTo>
                    <a:pt x="44679" y="392322"/>
                  </a:lnTo>
                  <a:lnTo>
                    <a:pt x="28965" y="436204"/>
                  </a:lnTo>
                  <a:lnTo>
                    <a:pt x="16501" y="481531"/>
                  </a:lnTo>
                  <a:lnTo>
                    <a:pt x="7426" y="528163"/>
                  </a:lnTo>
                  <a:lnTo>
                    <a:pt x="1879" y="575962"/>
                  </a:lnTo>
                  <a:lnTo>
                    <a:pt x="0" y="624789"/>
                  </a:lnTo>
                  <a:lnTo>
                    <a:pt x="1879" y="673615"/>
                  </a:lnTo>
                  <a:lnTo>
                    <a:pt x="7426" y="721414"/>
                  </a:lnTo>
                  <a:lnTo>
                    <a:pt x="16501" y="768046"/>
                  </a:lnTo>
                  <a:lnTo>
                    <a:pt x="28965" y="813373"/>
                  </a:lnTo>
                  <a:lnTo>
                    <a:pt x="44679" y="857255"/>
                  </a:lnTo>
                  <a:lnTo>
                    <a:pt x="63504" y="899554"/>
                  </a:lnTo>
                  <a:lnTo>
                    <a:pt x="85302" y="940131"/>
                  </a:lnTo>
                  <a:lnTo>
                    <a:pt x="109933" y="978846"/>
                  </a:lnTo>
                  <a:lnTo>
                    <a:pt x="137259" y="1015561"/>
                  </a:lnTo>
                  <a:lnTo>
                    <a:pt x="167141" y="1050138"/>
                  </a:lnTo>
                  <a:lnTo>
                    <a:pt x="199440" y="1082436"/>
                  </a:lnTo>
                  <a:lnTo>
                    <a:pt x="234016" y="1112318"/>
                  </a:lnTo>
                  <a:lnTo>
                    <a:pt x="270731" y="1139644"/>
                  </a:lnTo>
                  <a:lnTo>
                    <a:pt x="309447" y="1164275"/>
                  </a:lnTo>
                  <a:lnTo>
                    <a:pt x="350023" y="1186073"/>
                  </a:lnTo>
                  <a:lnTo>
                    <a:pt x="392322" y="1204899"/>
                  </a:lnTo>
                  <a:lnTo>
                    <a:pt x="436204" y="1220613"/>
                  </a:lnTo>
                  <a:lnTo>
                    <a:pt x="481531" y="1233077"/>
                  </a:lnTo>
                  <a:lnTo>
                    <a:pt x="528163" y="1242151"/>
                  </a:lnTo>
                  <a:lnTo>
                    <a:pt x="575962" y="1247698"/>
                  </a:lnTo>
                  <a:lnTo>
                    <a:pt x="624789" y="1249578"/>
                  </a:lnTo>
                  <a:lnTo>
                    <a:pt x="673615" y="1247698"/>
                  </a:lnTo>
                  <a:lnTo>
                    <a:pt x="721414" y="1242151"/>
                  </a:lnTo>
                  <a:lnTo>
                    <a:pt x="768046" y="1233077"/>
                  </a:lnTo>
                  <a:lnTo>
                    <a:pt x="813373" y="1220613"/>
                  </a:lnTo>
                  <a:lnTo>
                    <a:pt x="857255" y="1204899"/>
                  </a:lnTo>
                  <a:lnTo>
                    <a:pt x="899554" y="1186073"/>
                  </a:lnTo>
                  <a:lnTo>
                    <a:pt x="940131" y="1164275"/>
                  </a:lnTo>
                  <a:lnTo>
                    <a:pt x="978846" y="1139644"/>
                  </a:lnTo>
                  <a:lnTo>
                    <a:pt x="1015561" y="1112318"/>
                  </a:lnTo>
                  <a:lnTo>
                    <a:pt x="1050138" y="1082436"/>
                  </a:lnTo>
                  <a:lnTo>
                    <a:pt x="1082436" y="1050138"/>
                  </a:lnTo>
                  <a:lnTo>
                    <a:pt x="1112318" y="1015561"/>
                  </a:lnTo>
                  <a:lnTo>
                    <a:pt x="1139644" y="978846"/>
                  </a:lnTo>
                  <a:lnTo>
                    <a:pt x="1164275" y="940131"/>
                  </a:lnTo>
                  <a:lnTo>
                    <a:pt x="1186073" y="899554"/>
                  </a:lnTo>
                  <a:lnTo>
                    <a:pt x="1204899" y="857255"/>
                  </a:lnTo>
                  <a:lnTo>
                    <a:pt x="1220613" y="813373"/>
                  </a:lnTo>
                  <a:lnTo>
                    <a:pt x="1233077" y="768046"/>
                  </a:lnTo>
                  <a:lnTo>
                    <a:pt x="1242151" y="721414"/>
                  </a:lnTo>
                  <a:lnTo>
                    <a:pt x="1247698" y="673615"/>
                  </a:lnTo>
                  <a:lnTo>
                    <a:pt x="1249578" y="624789"/>
                  </a:lnTo>
                  <a:lnTo>
                    <a:pt x="1247698" y="575962"/>
                  </a:lnTo>
                  <a:lnTo>
                    <a:pt x="1242151" y="528163"/>
                  </a:lnTo>
                  <a:lnTo>
                    <a:pt x="1233077" y="481531"/>
                  </a:lnTo>
                  <a:lnTo>
                    <a:pt x="1220613" y="436204"/>
                  </a:lnTo>
                  <a:lnTo>
                    <a:pt x="1204899" y="392322"/>
                  </a:lnTo>
                  <a:lnTo>
                    <a:pt x="1186073" y="350023"/>
                  </a:lnTo>
                  <a:lnTo>
                    <a:pt x="1164275" y="309447"/>
                  </a:lnTo>
                  <a:lnTo>
                    <a:pt x="1139644" y="270731"/>
                  </a:lnTo>
                  <a:lnTo>
                    <a:pt x="1112318" y="234016"/>
                  </a:lnTo>
                  <a:lnTo>
                    <a:pt x="1082436" y="199440"/>
                  </a:lnTo>
                  <a:lnTo>
                    <a:pt x="1050138" y="167141"/>
                  </a:lnTo>
                  <a:lnTo>
                    <a:pt x="1015561" y="137259"/>
                  </a:lnTo>
                  <a:lnTo>
                    <a:pt x="978846" y="109933"/>
                  </a:lnTo>
                  <a:lnTo>
                    <a:pt x="940131" y="85302"/>
                  </a:lnTo>
                  <a:lnTo>
                    <a:pt x="899554" y="63504"/>
                  </a:lnTo>
                  <a:lnTo>
                    <a:pt x="857255" y="44679"/>
                  </a:lnTo>
                  <a:lnTo>
                    <a:pt x="813373" y="28965"/>
                  </a:lnTo>
                  <a:lnTo>
                    <a:pt x="768046" y="16501"/>
                  </a:lnTo>
                  <a:lnTo>
                    <a:pt x="721414" y="7426"/>
                  </a:lnTo>
                  <a:lnTo>
                    <a:pt x="673615" y="1879"/>
                  </a:lnTo>
                  <a:lnTo>
                    <a:pt x="624789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45975" y="2289809"/>
              <a:ext cx="508634" cy="509905"/>
            </a:xfrm>
            <a:custGeom>
              <a:avLst/>
              <a:gdLst/>
              <a:ahLst/>
              <a:cxnLst/>
              <a:rect l="l" t="t" r="r" b="b"/>
              <a:pathLst>
                <a:path w="508635" h="509905">
                  <a:moveTo>
                    <a:pt x="420420" y="156591"/>
                  </a:moveTo>
                  <a:lnTo>
                    <a:pt x="380873" y="116217"/>
                  </a:lnTo>
                  <a:lnTo>
                    <a:pt x="203517" y="290106"/>
                  </a:lnTo>
                  <a:lnTo>
                    <a:pt x="128079" y="214630"/>
                  </a:lnTo>
                  <a:lnTo>
                    <a:pt x="88125" y="254596"/>
                  </a:lnTo>
                  <a:lnTo>
                    <a:pt x="203098" y="369646"/>
                  </a:lnTo>
                  <a:lnTo>
                    <a:pt x="420420" y="156591"/>
                  </a:lnTo>
                  <a:close/>
                </a:path>
                <a:path w="508635" h="509905">
                  <a:moveTo>
                    <a:pt x="508533" y="0"/>
                  </a:moveTo>
                  <a:lnTo>
                    <a:pt x="452018" y="0"/>
                  </a:lnTo>
                  <a:lnTo>
                    <a:pt x="452018" y="57162"/>
                  </a:lnTo>
                  <a:lnTo>
                    <a:pt x="452018" y="452247"/>
                  </a:lnTo>
                  <a:lnTo>
                    <a:pt x="56502" y="452247"/>
                  </a:lnTo>
                  <a:lnTo>
                    <a:pt x="56502" y="57162"/>
                  </a:lnTo>
                  <a:lnTo>
                    <a:pt x="452018" y="57162"/>
                  </a:lnTo>
                  <a:lnTo>
                    <a:pt x="452018" y="0"/>
                  </a:lnTo>
                  <a:lnTo>
                    <a:pt x="0" y="0"/>
                  </a:lnTo>
                  <a:lnTo>
                    <a:pt x="0" y="57162"/>
                  </a:lnTo>
                  <a:lnTo>
                    <a:pt x="0" y="452247"/>
                  </a:lnTo>
                  <a:lnTo>
                    <a:pt x="0" y="509409"/>
                  </a:lnTo>
                  <a:lnTo>
                    <a:pt x="508533" y="509409"/>
                  </a:lnTo>
                  <a:lnTo>
                    <a:pt x="508533" y="452475"/>
                  </a:lnTo>
                  <a:lnTo>
                    <a:pt x="508533" y="452247"/>
                  </a:lnTo>
                  <a:lnTo>
                    <a:pt x="508533" y="57162"/>
                  </a:lnTo>
                  <a:lnTo>
                    <a:pt x="508533" y="56730"/>
                  </a:lnTo>
                  <a:lnTo>
                    <a:pt x="508533" y="0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 txBox="1"/>
          <p:nvPr/>
        </p:nvSpPr>
        <p:spPr>
          <a:xfrm>
            <a:off x="5481423" y="3240217"/>
            <a:ext cx="12293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14" dirty="0">
                <a:solidFill>
                  <a:srgbClr val="00246C"/>
                </a:solidFill>
                <a:latin typeface="Calibri"/>
                <a:cs typeface="Calibri"/>
              </a:rPr>
              <a:t>RELIABLE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33124" y="1915110"/>
            <a:ext cx="1249680" cy="1249680"/>
            <a:chOff x="8233124" y="1915110"/>
            <a:chExt cx="1249680" cy="1249680"/>
          </a:xfrm>
        </p:grpSpPr>
        <p:sp>
          <p:nvSpPr>
            <p:cNvPr id="23" name="object 23"/>
            <p:cNvSpPr/>
            <p:nvPr/>
          </p:nvSpPr>
          <p:spPr>
            <a:xfrm>
              <a:off x="8233124" y="1915110"/>
              <a:ext cx="1249680" cy="1249680"/>
            </a:xfrm>
            <a:custGeom>
              <a:avLst/>
              <a:gdLst/>
              <a:ahLst/>
              <a:cxnLst/>
              <a:rect l="l" t="t" r="r" b="b"/>
              <a:pathLst>
                <a:path w="1249679" h="1249680">
                  <a:moveTo>
                    <a:pt x="624789" y="0"/>
                  </a:moveTo>
                  <a:lnTo>
                    <a:pt x="575962" y="1879"/>
                  </a:lnTo>
                  <a:lnTo>
                    <a:pt x="528163" y="7426"/>
                  </a:lnTo>
                  <a:lnTo>
                    <a:pt x="481531" y="16501"/>
                  </a:lnTo>
                  <a:lnTo>
                    <a:pt x="436204" y="28965"/>
                  </a:lnTo>
                  <a:lnTo>
                    <a:pt x="392322" y="44679"/>
                  </a:lnTo>
                  <a:lnTo>
                    <a:pt x="350023" y="63504"/>
                  </a:lnTo>
                  <a:lnTo>
                    <a:pt x="309447" y="85302"/>
                  </a:lnTo>
                  <a:lnTo>
                    <a:pt x="270731" y="109933"/>
                  </a:lnTo>
                  <a:lnTo>
                    <a:pt x="234016" y="137259"/>
                  </a:lnTo>
                  <a:lnTo>
                    <a:pt x="199440" y="167141"/>
                  </a:lnTo>
                  <a:lnTo>
                    <a:pt x="167141" y="199440"/>
                  </a:lnTo>
                  <a:lnTo>
                    <a:pt x="137259" y="234016"/>
                  </a:lnTo>
                  <a:lnTo>
                    <a:pt x="109933" y="270731"/>
                  </a:lnTo>
                  <a:lnTo>
                    <a:pt x="85302" y="309447"/>
                  </a:lnTo>
                  <a:lnTo>
                    <a:pt x="63504" y="350023"/>
                  </a:lnTo>
                  <a:lnTo>
                    <a:pt x="44679" y="392322"/>
                  </a:lnTo>
                  <a:lnTo>
                    <a:pt x="28965" y="436204"/>
                  </a:lnTo>
                  <a:lnTo>
                    <a:pt x="16501" y="481531"/>
                  </a:lnTo>
                  <a:lnTo>
                    <a:pt x="7426" y="528163"/>
                  </a:lnTo>
                  <a:lnTo>
                    <a:pt x="1879" y="575962"/>
                  </a:lnTo>
                  <a:lnTo>
                    <a:pt x="0" y="624789"/>
                  </a:lnTo>
                  <a:lnTo>
                    <a:pt x="1879" y="673615"/>
                  </a:lnTo>
                  <a:lnTo>
                    <a:pt x="7426" y="721414"/>
                  </a:lnTo>
                  <a:lnTo>
                    <a:pt x="16501" y="768046"/>
                  </a:lnTo>
                  <a:lnTo>
                    <a:pt x="28965" y="813373"/>
                  </a:lnTo>
                  <a:lnTo>
                    <a:pt x="44679" y="857255"/>
                  </a:lnTo>
                  <a:lnTo>
                    <a:pt x="63504" y="899554"/>
                  </a:lnTo>
                  <a:lnTo>
                    <a:pt x="85302" y="940131"/>
                  </a:lnTo>
                  <a:lnTo>
                    <a:pt x="109933" y="978846"/>
                  </a:lnTo>
                  <a:lnTo>
                    <a:pt x="137259" y="1015561"/>
                  </a:lnTo>
                  <a:lnTo>
                    <a:pt x="167141" y="1050138"/>
                  </a:lnTo>
                  <a:lnTo>
                    <a:pt x="199440" y="1082436"/>
                  </a:lnTo>
                  <a:lnTo>
                    <a:pt x="234016" y="1112318"/>
                  </a:lnTo>
                  <a:lnTo>
                    <a:pt x="270731" y="1139644"/>
                  </a:lnTo>
                  <a:lnTo>
                    <a:pt x="309447" y="1164275"/>
                  </a:lnTo>
                  <a:lnTo>
                    <a:pt x="350023" y="1186073"/>
                  </a:lnTo>
                  <a:lnTo>
                    <a:pt x="392322" y="1204899"/>
                  </a:lnTo>
                  <a:lnTo>
                    <a:pt x="436204" y="1220613"/>
                  </a:lnTo>
                  <a:lnTo>
                    <a:pt x="481531" y="1233077"/>
                  </a:lnTo>
                  <a:lnTo>
                    <a:pt x="528163" y="1242151"/>
                  </a:lnTo>
                  <a:lnTo>
                    <a:pt x="575962" y="1247698"/>
                  </a:lnTo>
                  <a:lnTo>
                    <a:pt x="624789" y="1249578"/>
                  </a:lnTo>
                  <a:lnTo>
                    <a:pt x="673615" y="1247698"/>
                  </a:lnTo>
                  <a:lnTo>
                    <a:pt x="721414" y="1242151"/>
                  </a:lnTo>
                  <a:lnTo>
                    <a:pt x="768046" y="1233077"/>
                  </a:lnTo>
                  <a:lnTo>
                    <a:pt x="813373" y="1220613"/>
                  </a:lnTo>
                  <a:lnTo>
                    <a:pt x="857255" y="1204899"/>
                  </a:lnTo>
                  <a:lnTo>
                    <a:pt x="899554" y="1186073"/>
                  </a:lnTo>
                  <a:lnTo>
                    <a:pt x="940131" y="1164275"/>
                  </a:lnTo>
                  <a:lnTo>
                    <a:pt x="978846" y="1139644"/>
                  </a:lnTo>
                  <a:lnTo>
                    <a:pt x="1015561" y="1112318"/>
                  </a:lnTo>
                  <a:lnTo>
                    <a:pt x="1050138" y="1082436"/>
                  </a:lnTo>
                  <a:lnTo>
                    <a:pt x="1082436" y="1050138"/>
                  </a:lnTo>
                  <a:lnTo>
                    <a:pt x="1112318" y="1015561"/>
                  </a:lnTo>
                  <a:lnTo>
                    <a:pt x="1139644" y="978846"/>
                  </a:lnTo>
                  <a:lnTo>
                    <a:pt x="1164275" y="940131"/>
                  </a:lnTo>
                  <a:lnTo>
                    <a:pt x="1186073" y="899554"/>
                  </a:lnTo>
                  <a:lnTo>
                    <a:pt x="1204899" y="857255"/>
                  </a:lnTo>
                  <a:lnTo>
                    <a:pt x="1220613" y="813373"/>
                  </a:lnTo>
                  <a:lnTo>
                    <a:pt x="1233077" y="768046"/>
                  </a:lnTo>
                  <a:lnTo>
                    <a:pt x="1242151" y="721414"/>
                  </a:lnTo>
                  <a:lnTo>
                    <a:pt x="1247698" y="673615"/>
                  </a:lnTo>
                  <a:lnTo>
                    <a:pt x="1249578" y="624789"/>
                  </a:lnTo>
                  <a:lnTo>
                    <a:pt x="1247698" y="575962"/>
                  </a:lnTo>
                  <a:lnTo>
                    <a:pt x="1242151" y="528163"/>
                  </a:lnTo>
                  <a:lnTo>
                    <a:pt x="1233077" y="481531"/>
                  </a:lnTo>
                  <a:lnTo>
                    <a:pt x="1220613" y="436204"/>
                  </a:lnTo>
                  <a:lnTo>
                    <a:pt x="1204899" y="392322"/>
                  </a:lnTo>
                  <a:lnTo>
                    <a:pt x="1186073" y="350023"/>
                  </a:lnTo>
                  <a:lnTo>
                    <a:pt x="1164275" y="309447"/>
                  </a:lnTo>
                  <a:lnTo>
                    <a:pt x="1139644" y="270731"/>
                  </a:lnTo>
                  <a:lnTo>
                    <a:pt x="1112318" y="234016"/>
                  </a:lnTo>
                  <a:lnTo>
                    <a:pt x="1082436" y="199440"/>
                  </a:lnTo>
                  <a:lnTo>
                    <a:pt x="1050138" y="167141"/>
                  </a:lnTo>
                  <a:lnTo>
                    <a:pt x="1015561" y="137259"/>
                  </a:lnTo>
                  <a:lnTo>
                    <a:pt x="978846" y="109933"/>
                  </a:lnTo>
                  <a:lnTo>
                    <a:pt x="940131" y="85302"/>
                  </a:lnTo>
                  <a:lnTo>
                    <a:pt x="899554" y="63504"/>
                  </a:lnTo>
                  <a:lnTo>
                    <a:pt x="857255" y="44679"/>
                  </a:lnTo>
                  <a:lnTo>
                    <a:pt x="813373" y="28965"/>
                  </a:lnTo>
                  <a:lnTo>
                    <a:pt x="768046" y="16501"/>
                  </a:lnTo>
                  <a:lnTo>
                    <a:pt x="721414" y="7426"/>
                  </a:lnTo>
                  <a:lnTo>
                    <a:pt x="673615" y="1879"/>
                  </a:lnTo>
                  <a:lnTo>
                    <a:pt x="624789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10052" y="2217139"/>
              <a:ext cx="495934" cy="653415"/>
            </a:xfrm>
            <a:custGeom>
              <a:avLst/>
              <a:gdLst/>
              <a:ahLst/>
              <a:cxnLst/>
              <a:rect l="l" t="t" r="r" b="b"/>
              <a:pathLst>
                <a:path w="495934" h="653414">
                  <a:moveTo>
                    <a:pt x="94995" y="162725"/>
                  </a:moveTo>
                  <a:lnTo>
                    <a:pt x="51033" y="171045"/>
                  </a:lnTo>
                  <a:lnTo>
                    <a:pt x="21805" y="196007"/>
                  </a:lnTo>
                  <a:lnTo>
                    <a:pt x="5829" y="235726"/>
                  </a:lnTo>
                  <a:lnTo>
                    <a:pt x="44" y="284772"/>
                  </a:lnTo>
                  <a:lnTo>
                    <a:pt x="0" y="286003"/>
                  </a:lnTo>
                  <a:lnTo>
                    <a:pt x="10363" y="322986"/>
                  </a:lnTo>
                  <a:lnTo>
                    <a:pt x="43179" y="350100"/>
                  </a:lnTo>
                  <a:lnTo>
                    <a:pt x="81178" y="362432"/>
                  </a:lnTo>
                  <a:lnTo>
                    <a:pt x="89598" y="366130"/>
                  </a:lnTo>
                  <a:lnTo>
                    <a:pt x="96723" y="369830"/>
                  </a:lnTo>
                  <a:lnTo>
                    <a:pt x="102552" y="373530"/>
                  </a:lnTo>
                  <a:lnTo>
                    <a:pt x="107086" y="377228"/>
                  </a:lnTo>
                  <a:lnTo>
                    <a:pt x="115209" y="388361"/>
                  </a:lnTo>
                  <a:lnTo>
                    <a:pt x="124142" y="399722"/>
                  </a:lnTo>
                  <a:lnTo>
                    <a:pt x="134046" y="411546"/>
                  </a:lnTo>
                  <a:lnTo>
                    <a:pt x="145084" y="424065"/>
                  </a:lnTo>
                  <a:lnTo>
                    <a:pt x="162547" y="444062"/>
                  </a:lnTo>
                  <a:lnTo>
                    <a:pt x="175964" y="460128"/>
                  </a:lnTo>
                  <a:lnTo>
                    <a:pt x="185171" y="472959"/>
                  </a:lnTo>
                  <a:lnTo>
                    <a:pt x="190004" y="483247"/>
                  </a:lnTo>
                  <a:lnTo>
                    <a:pt x="190004" y="599122"/>
                  </a:lnTo>
                  <a:lnTo>
                    <a:pt x="190922" y="609793"/>
                  </a:lnTo>
                  <a:lnTo>
                    <a:pt x="207870" y="645043"/>
                  </a:lnTo>
                  <a:lnTo>
                    <a:pt x="229730" y="653364"/>
                  </a:lnTo>
                  <a:lnTo>
                    <a:pt x="419722" y="653364"/>
                  </a:lnTo>
                  <a:lnTo>
                    <a:pt x="451891" y="629283"/>
                  </a:lnTo>
                  <a:lnTo>
                    <a:pt x="457720" y="599122"/>
                  </a:lnTo>
                  <a:lnTo>
                    <a:pt x="395541" y="599122"/>
                  </a:lnTo>
                  <a:lnTo>
                    <a:pt x="392087" y="596658"/>
                  </a:lnTo>
                  <a:lnTo>
                    <a:pt x="386905" y="591731"/>
                  </a:lnTo>
                  <a:lnTo>
                    <a:pt x="383451" y="584327"/>
                  </a:lnTo>
                  <a:lnTo>
                    <a:pt x="381723" y="579399"/>
                  </a:lnTo>
                  <a:lnTo>
                    <a:pt x="381723" y="564603"/>
                  </a:lnTo>
                  <a:lnTo>
                    <a:pt x="383451" y="557212"/>
                  </a:lnTo>
                  <a:lnTo>
                    <a:pt x="386905" y="552272"/>
                  </a:lnTo>
                  <a:lnTo>
                    <a:pt x="392087" y="547344"/>
                  </a:lnTo>
                  <a:lnTo>
                    <a:pt x="395541" y="544880"/>
                  </a:lnTo>
                  <a:lnTo>
                    <a:pt x="457720" y="544880"/>
                  </a:lnTo>
                  <a:lnTo>
                    <a:pt x="457720" y="490639"/>
                  </a:lnTo>
                  <a:lnTo>
                    <a:pt x="229730" y="490639"/>
                  </a:lnTo>
                  <a:lnTo>
                    <a:pt x="229730" y="470916"/>
                  </a:lnTo>
                  <a:lnTo>
                    <a:pt x="224548" y="456120"/>
                  </a:lnTo>
                  <a:lnTo>
                    <a:pt x="221094" y="448729"/>
                  </a:lnTo>
                  <a:lnTo>
                    <a:pt x="210731" y="433933"/>
                  </a:lnTo>
                  <a:lnTo>
                    <a:pt x="207276" y="426542"/>
                  </a:lnTo>
                  <a:lnTo>
                    <a:pt x="200367" y="416674"/>
                  </a:lnTo>
                  <a:lnTo>
                    <a:pt x="195186" y="411746"/>
                  </a:lnTo>
                  <a:lnTo>
                    <a:pt x="190004" y="404342"/>
                  </a:lnTo>
                  <a:lnTo>
                    <a:pt x="184823" y="399414"/>
                  </a:lnTo>
                  <a:lnTo>
                    <a:pt x="181368" y="396951"/>
                  </a:lnTo>
                  <a:lnTo>
                    <a:pt x="174459" y="387083"/>
                  </a:lnTo>
                  <a:lnTo>
                    <a:pt x="164083" y="377228"/>
                  </a:lnTo>
                  <a:lnTo>
                    <a:pt x="160642" y="372300"/>
                  </a:lnTo>
                  <a:lnTo>
                    <a:pt x="151216" y="361743"/>
                  </a:lnTo>
                  <a:lnTo>
                    <a:pt x="143575" y="352572"/>
                  </a:lnTo>
                  <a:lnTo>
                    <a:pt x="137555" y="345252"/>
                  </a:lnTo>
                  <a:lnTo>
                    <a:pt x="132994" y="340245"/>
                  </a:lnTo>
                  <a:lnTo>
                    <a:pt x="126166" y="331884"/>
                  </a:lnTo>
                  <a:lnTo>
                    <a:pt x="118529" y="325142"/>
                  </a:lnTo>
                  <a:lnTo>
                    <a:pt x="109920" y="319785"/>
                  </a:lnTo>
                  <a:lnTo>
                    <a:pt x="100177" y="315582"/>
                  </a:lnTo>
                  <a:lnTo>
                    <a:pt x="91109" y="310847"/>
                  </a:lnTo>
                  <a:lnTo>
                    <a:pt x="82041" y="307266"/>
                  </a:lnTo>
                  <a:lnTo>
                    <a:pt x="72974" y="304148"/>
                  </a:lnTo>
                  <a:lnTo>
                    <a:pt x="63906" y="300799"/>
                  </a:lnTo>
                  <a:lnTo>
                    <a:pt x="55486" y="298487"/>
                  </a:lnTo>
                  <a:lnTo>
                    <a:pt x="48361" y="295249"/>
                  </a:lnTo>
                  <a:lnTo>
                    <a:pt x="42532" y="291087"/>
                  </a:lnTo>
                  <a:lnTo>
                    <a:pt x="37998" y="286003"/>
                  </a:lnTo>
                  <a:lnTo>
                    <a:pt x="38898" y="268014"/>
                  </a:lnTo>
                  <a:lnTo>
                    <a:pt x="51815" y="231762"/>
                  </a:lnTo>
                  <a:lnTo>
                    <a:pt x="94995" y="216966"/>
                  </a:lnTo>
                  <a:lnTo>
                    <a:pt x="190004" y="216966"/>
                  </a:lnTo>
                  <a:lnTo>
                    <a:pt x="190004" y="182448"/>
                  </a:lnTo>
                  <a:lnTo>
                    <a:pt x="151993" y="182448"/>
                  </a:lnTo>
                  <a:lnTo>
                    <a:pt x="137744" y="174169"/>
                  </a:lnTo>
                  <a:lnTo>
                    <a:pt x="123494" y="167967"/>
                  </a:lnTo>
                  <a:lnTo>
                    <a:pt x="109245" y="164074"/>
                  </a:lnTo>
                  <a:lnTo>
                    <a:pt x="94995" y="162725"/>
                  </a:lnTo>
                  <a:close/>
                </a:path>
                <a:path w="495934" h="653414">
                  <a:moveTo>
                    <a:pt x="457720" y="544880"/>
                  </a:moveTo>
                  <a:lnTo>
                    <a:pt x="405904" y="544880"/>
                  </a:lnTo>
                  <a:lnTo>
                    <a:pt x="411086" y="547344"/>
                  </a:lnTo>
                  <a:lnTo>
                    <a:pt x="417995" y="557212"/>
                  </a:lnTo>
                  <a:lnTo>
                    <a:pt x="419722" y="564603"/>
                  </a:lnTo>
                  <a:lnTo>
                    <a:pt x="419722" y="579399"/>
                  </a:lnTo>
                  <a:lnTo>
                    <a:pt x="417995" y="584327"/>
                  </a:lnTo>
                  <a:lnTo>
                    <a:pt x="414540" y="591731"/>
                  </a:lnTo>
                  <a:lnTo>
                    <a:pt x="411086" y="596658"/>
                  </a:lnTo>
                  <a:lnTo>
                    <a:pt x="405904" y="599122"/>
                  </a:lnTo>
                  <a:lnTo>
                    <a:pt x="457720" y="599122"/>
                  </a:lnTo>
                  <a:lnTo>
                    <a:pt x="457720" y="544880"/>
                  </a:lnTo>
                  <a:close/>
                </a:path>
                <a:path w="495934" h="653414">
                  <a:moveTo>
                    <a:pt x="482004" y="110947"/>
                  </a:moveTo>
                  <a:lnTo>
                    <a:pt x="407631" y="110947"/>
                  </a:lnTo>
                  <a:lnTo>
                    <a:pt x="430031" y="116033"/>
                  </a:lnTo>
                  <a:lnTo>
                    <a:pt x="445630" y="131291"/>
                  </a:lnTo>
                  <a:lnTo>
                    <a:pt x="454752" y="156718"/>
                  </a:lnTo>
                  <a:lnTo>
                    <a:pt x="457515" y="189852"/>
                  </a:lnTo>
                  <a:lnTo>
                    <a:pt x="457621" y="246398"/>
                  </a:lnTo>
                  <a:lnTo>
                    <a:pt x="456425" y="274102"/>
                  </a:lnTo>
                  <a:lnTo>
                    <a:pt x="452539" y="308502"/>
                  </a:lnTo>
                  <a:lnTo>
                    <a:pt x="446062" y="347064"/>
                  </a:lnTo>
                  <a:lnTo>
                    <a:pt x="436994" y="389559"/>
                  </a:lnTo>
                  <a:lnTo>
                    <a:pt x="435267" y="392023"/>
                  </a:lnTo>
                  <a:lnTo>
                    <a:pt x="435267" y="394487"/>
                  </a:lnTo>
                  <a:lnTo>
                    <a:pt x="431812" y="409282"/>
                  </a:lnTo>
                  <a:lnTo>
                    <a:pt x="430085" y="414210"/>
                  </a:lnTo>
                  <a:lnTo>
                    <a:pt x="430085" y="416674"/>
                  </a:lnTo>
                  <a:lnTo>
                    <a:pt x="428358" y="421601"/>
                  </a:lnTo>
                  <a:lnTo>
                    <a:pt x="428358" y="426542"/>
                  </a:lnTo>
                  <a:lnTo>
                    <a:pt x="426631" y="431469"/>
                  </a:lnTo>
                  <a:lnTo>
                    <a:pt x="424903" y="438861"/>
                  </a:lnTo>
                  <a:lnTo>
                    <a:pt x="423176" y="443788"/>
                  </a:lnTo>
                  <a:lnTo>
                    <a:pt x="423176" y="448729"/>
                  </a:lnTo>
                  <a:lnTo>
                    <a:pt x="421449" y="453656"/>
                  </a:lnTo>
                  <a:lnTo>
                    <a:pt x="421449" y="463524"/>
                  </a:lnTo>
                  <a:lnTo>
                    <a:pt x="419722" y="468452"/>
                  </a:lnTo>
                  <a:lnTo>
                    <a:pt x="419722" y="490639"/>
                  </a:lnTo>
                  <a:lnTo>
                    <a:pt x="457720" y="490639"/>
                  </a:lnTo>
                  <a:lnTo>
                    <a:pt x="457720" y="475843"/>
                  </a:lnTo>
                  <a:lnTo>
                    <a:pt x="458638" y="469373"/>
                  </a:lnTo>
                  <a:lnTo>
                    <a:pt x="461175" y="457355"/>
                  </a:lnTo>
                  <a:lnTo>
                    <a:pt x="465007" y="439789"/>
                  </a:lnTo>
                  <a:lnTo>
                    <a:pt x="469811" y="416674"/>
                  </a:lnTo>
                  <a:lnTo>
                    <a:pt x="481469" y="368290"/>
                  </a:lnTo>
                  <a:lnTo>
                    <a:pt x="490537" y="325450"/>
                  </a:lnTo>
                  <a:lnTo>
                    <a:pt x="494325" y="286003"/>
                  </a:lnTo>
                  <a:lnTo>
                    <a:pt x="495505" y="257490"/>
                  </a:lnTo>
                  <a:lnTo>
                    <a:pt x="495606" y="251177"/>
                  </a:lnTo>
                  <a:lnTo>
                    <a:pt x="495719" y="189852"/>
                  </a:lnTo>
                  <a:lnTo>
                    <a:pt x="494692" y="167967"/>
                  </a:lnTo>
                  <a:lnTo>
                    <a:pt x="494620" y="166422"/>
                  </a:lnTo>
                  <a:lnTo>
                    <a:pt x="494510" y="164074"/>
                  </a:lnTo>
                  <a:lnTo>
                    <a:pt x="494396" y="161648"/>
                  </a:lnTo>
                  <a:lnTo>
                    <a:pt x="490321" y="136221"/>
                  </a:lnTo>
                  <a:lnTo>
                    <a:pt x="483331" y="113569"/>
                  </a:lnTo>
                  <a:lnTo>
                    <a:pt x="482004" y="110947"/>
                  </a:lnTo>
                  <a:close/>
                </a:path>
                <a:path w="495934" h="653414">
                  <a:moveTo>
                    <a:pt x="190004" y="216966"/>
                  </a:moveTo>
                  <a:lnTo>
                    <a:pt x="94995" y="216966"/>
                  </a:lnTo>
                  <a:lnTo>
                    <a:pt x="104738" y="218316"/>
                  </a:lnTo>
                  <a:lnTo>
                    <a:pt x="115938" y="222208"/>
                  </a:lnTo>
                  <a:lnTo>
                    <a:pt x="128757" y="228411"/>
                  </a:lnTo>
                  <a:lnTo>
                    <a:pt x="143357" y="236689"/>
                  </a:lnTo>
                  <a:lnTo>
                    <a:pt x="157932" y="246398"/>
                  </a:lnTo>
                  <a:lnTo>
                    <a:pt x="170567" y="253331"/>
                  </a:lnTo>
                  <a:lnTo>
                    <a:pt x="181258" y="257490"/>
                  </a:lnTo>
                  <a:lnTo>
                    <a:pt x="190004" y="258876"/>
                  </a:lnTo>
                  <a:lnTo>
                    <a:pt x="190004" y="216966"/>
                  </a:lnTo>
                  <a:close/>
                </a:path>
                <a:path w="495934" h="653414">
                  <a:moveTo>
                    <a:pt x="228003" y="0"/>
                  </a:moveTo>
                  <a:lnTo>
                    <a:pt x="187440" y="17686"/>
                  </a:lnTo>
                  <a:lnTo>
                    <a:pt x="158261" y="66573"/>
                  </a:lnTo>
                  <a:lnTo>
                    <a:pt x="153712" y="86296"/>
                  </a:lnTo>
                  <a:lnTo>
                    <a:pt x="153587" y="86836"/>
                  </a:lnTo>
                  <a:lnTo>
                    <a:pt x="151993" y="108483"/>
                  </a:lnTo>
                  <a:lnTo>
                    <a:pt x="151993" y="182448"/>
                  </a:lnTo>
                  <a:lnTo>
                    <a:pt x="190004" y="182448"/>
                  </a:lnTo>
                  <a:lnTo>
                    <a:pt x="190004" y="108483"/>
                  </a:lnTo>
                  <a:lnTo>
                    <a:pt x="190852" y="98628"/>
                  </a:lnTo>
                  <a:lnTo>
                    <a:pt x="208599" y="62562"/>
                  </a:lnTo>
                  <a:lnTo>
                    <a:pt x="229730" y="54241"/>
                  </a:lnTo>
                  <a:lnTo>
                    <a:pt x="404920" y="54241"/>
                  </a:lnTo>
                  <a:lnTo>
                    <a:pt x="395379" y="45572"/>
                  </a:lnTo>
                  <a:lnTo>
                    <a:pt x="382155" y="37907"/>
                  </a:lnTo>
                  <a:lnTo>
                    <a:pt x="368284" y="33479"/>
                  </a:lnTo>
                  <a:lnTo>
                    <a:pt x="354088" y="32054"/>
                  </a:lnTo>
                  <a:lnTo>
                    <a:pt x="340271" y="32054"/>
                  </a:lnTo>
                  <a:lnTo>
                    <a:pt x="330636" y="25579"/>
                  </a:lnTo>
                  <a:lnTo>
                    <a:pt x="320192" y="20956"/>
                  </a:lnTo>
                  <a:lnTo>
                    <a:pt x="315402" y="19723"/>
                  </a:lnTo>
                  <a:lnTo>
                    <a:pt x="278091" y="19723"/>
                  </a:lnTo>
                  <a:lnTo>
                    <a:pt x="266379" y="10404"/>
                  </a:lnTo>
                  <a:lnTo>
                    <a:pt x="254342" y="4317"/>
                  </a:lnTo>
                  <a:lnTo>
                    <a:pt x="241658" y="1002"/>
                  </a:lnTo>
                  <a:lnTo>
                    <a:pt x="228003" y="0"/>
                  </a:lnTo>
                  <a:close/>
                </a:path>
                <a:path w="495934" h="653414">
                  <a:moveTo>
                    <a:pt x="467026" y="86296"/>
                  </a:moveTo>
                  <a:lnTo>
                    <a:pt x="360997" y="86296"/>
                  </a:lnTo>
                  <a:lnTo>
                    <a:pt x="369633" y="88760"/>
                  </a:lnTo>
                  <a:lnTo>
                    <a:pt x="383451" y="98628"/>
                  </a:lnTo>
                  <a:lnTo>
                    <a:pt x="388632" y="103555"/>
                  </a:lnTo>
                  <a:lnTo>
                    <a:pt x="392087" y="113411"/>
                  </a:lnTo>
                  <a:lnTo>
                    <a:pt x="397268" y="110947"/>
                  </a:lnTo>
                  <a:lnTo>
                    <a:pt x="482004" y="110947"/>
                  </a:lnTo>
                  <a:lnTo>
                    <a:pt x="473265" y="93687"/>
                  </a:lnTo>
                  <a:lnTo>
                    <a:pt x="467026" y="86296"/>
                  </a:lnTo>
                  <a:close/>
                </a:path>
                <a:path w="495934" h="653414">
                  <a:moveTo>
                    <a:pt x="451667" y="71500"/>
                  </a:moveTo>
                  <a:lnTo>
                    <a:pt x="298818" y="71500"/>
                  </a:lnTo>
                  <a:lnTo>
                    <a:pt x="307859" y="72888"/>
                  </a:lnTo>
                  <a:lnTo>
                    <a:pt x="316738" y="77050"/>
                  </a:lnTo>
                  <a:lnTo>
                    <a:pt x="325293" y="83984"/>
                  </a:lnTo>
                  <a:lnTo>
                    <a:pt x="333362" y="93687"/>
                  </a:lnTo>
                  <a:lnTo>
                    <a:pt x="340271" y="88760"/>
                  </a:lnTo>
                  <a:lnTo>
                    <a:pt x="347179" y="86296"/>
                  </a:lnTo>
                  <a:lnTo>
                    <a:pt x="467026" y="86296"/>
                  </a:lnTo>
                  <a:lnTo>
                    <a:pt x="459609" y="77509"/>
                  </a:lnTo>
                  <a:lnTo>
                    <a:pt x="451667" y="71500"/>
                  </a:lnTo>
                  <a:close/>
                </a:path>
                <a:path w="495934" h="653414">
                  <a:moveTo>
                    <a:pt x="404920" y="54241"/>
                  </a:moveTo>
                  <a:lnTo>
                    <a:pt x="236639" y="54241"/>
                  </a:lnTo>
                  <a:lnTo>
                    <a:pt x="243547" y="56705"/>
                  </a:lnTo>
                  <a:lnTo>
                    <a:pt x="253911" y="61645"/>
                  </a:lnTo>
                  <a:lnTo>
                    <a:pt x="259713" y="67228"/>
                  </a:lnTo>
                  <a:lnTo>
                    <a:pt x="263943" y="72888"/>
                  </a:lnTo>
                  <a:lnTo>
                    <a:pt x="264058" y="73042"/>
                  </a:lnTo>
                  <a:lnTo>
                    <a:pt x="266784" y="79321"/>
                  </a:lnTo>
                  <a:lnTo>
                    <a:pt x="267728" y="86296"/>
                  </a:lnTo>
                  <a:lnTo>
                    <a:pt x="271183" y="81368"/>
                  </a:lnTo>
                  <a:lnTo>
                    <a:pt x="281546" y="73964"/>
                  </a:lnTo>
                  <a:lnTo>
                    <a:pt x="286727" y="71500"/>
                  </a:lnTo>
                  <a:lnTo>
                    <a:pt x="451667" y="71500"/>
                  </a:lnTo>
                  <a:lnTo>
                    <a:pt x="444334" y="65952"/>
                  </a:lnTo>
                  <a:lnTo>
                    <a:pt x="427116" y="59017"/>
                  </a:lnTo>
                  <a:lnTo>
                    <a:pt x="407631" y="56705"/>
                  </a:lnTo>
                  <a:lnTo>
                    <a:pt x="404920" y="54241"/>
                  </a:lnTo>
                  <a:close/>
                </a:path>
                <a:path w="495934" h="653414">
                  <a:moveTo>
                    <a:pt x="298818" y="17259"/>
                  </a:moveTo>
                  <a:lnTo>
                    <a:pt x="283273" y="17259"/>
                  </a:lnTo>
                  <a:lnTo>
                    <a:pt x="278091" y="19723"/>
                  </a:lnTo>
                  <a:lnTo>
                    <a:pt x="315402" y="19723"/>
                  </a:lnTo>
                  <a:lnTo>
                    <a:pt x="309424" y="18183"/>
                  </a:lnTo>
                  <a:lnTo>
                    <a:pt x="298818" y="17259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160739" y="3240217"/>
            <a:ext cx="13944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45" dirty="0">
                <a:solidFill>
                  <a:srgbClr val="00246C"/>
                </a:solidFill>
                <a:latin typeface="Calibri"/>
                <a:cs typeface="Calibri"/>
              </a:rPr>
              <a:t>IMPARTIAL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44947" y="4153422"/>
            <a:ext cx="1249680" cy="1249680"/>
            <a:chOff x="4144947" y="4153422"/>
            <a:chExt cx="1249680" cy="1249680"/>
          </a:xfrm>
        </p:grpSpPr>
        <p:sp>
          <p:nvSpPr>
            <p:cNvPr id="12" name="object 12"/>
            <p:cNvSpPr/>
            <p:nvPr/>
          </p:nvSpPr>
          <p:spPr>
            <a:xfrm>
              <a:off x="4144947" y="4153422"/>
              <a:ext cx="1249680" cy="1249680"/>
            </a:xfrm>
            <a:custGeom>
              <a:avLst/>
              <a:gdLst/>
              <a:ahLst/>
              <a:cxnLst/>
              <a:rect l="l" t="t" r="r" b="b"/>
              <a:pathLst>
                <a:path w="1249679" h="1249679">
                  <a:moveTo>
                    <a:pt x="624789" y="0"/>
                  </a:moveTo>
                  <a:lnTo>
                    <a:pt x="575962" y="1879"/>
                  </a:lnTo>
                  <a:lnTo>
                    <a:pt x="528163" y="7426"/>
                  </a:lnTo>
                  <a:lnTo>
                    <a:pt x="481531" y="16501"/>
                  </a:lnTo>
                  <a:lnTo>
                    <a:pt x="436204" y="28965"/>
                  </a:lnTo>
                  <a:lnTo>
                    <a:pt x="392322" y="44679"/>
                  </a:lnTo>
                  <a:lnTo>
                    <a:pt x="350023" y="63504"/>
                  </a:lnTo>
                  <a:lnTo>
                    <a:pt x="309447" y="85302"/>
                  </a:lnTo>
                  <a:lnTo>
                    <a:pt x="270731" y="109933"/>
                  </a:lnTo>
                  <a:lnTo>
                    <a:pt x="234016" y="137259"/>
                  </a:lnTo>
                  <a:lnTo>
                    <a:pt x="199440" y="167141"/>
                  </a:lnTo>
                  <a:lnTo>
                    <a:pt x="167141" y="199440"/>
                  </a:lnTo>
                  <a:lnTo>
                    <a:pt x="137259" y="234016"/>
                  </a:lnTo>
                  <a:lnTo>
                    <a:pt x="109933" y="270731"/>
                  </a:lnTo>
                  <a:lnTo>
                    <a:pt x="85302" y="309447"/>
                  </a:lnTo>
                  <a:lnTo>
                    <a:pt x="63504" y="350023"/>
                  </a:lnTo>
                  <a:lnTo>
                    <a:pt x="44679" y="392322"/>
                  </a:lnTo>
                  <a:lnTo>
                    <a:pt x="28965" y="436204"/>
                  </a:lnTo>
                  <a:lnTo>
                    <a:pt x="16501" y="481531"/>
                  </a:lnTo>
                  <a:lnTo>
                    <a:pt x="7426" y="528163"/>
                  </a:lnTo>
                  <a:lnTo>
                    <a:pt x="1879" y="575962"/>
                  </a:lnTo>
                  <a:lnTo>
                    <a:pt x="0" y="624789"/>
                  </a:lnTo>
                  <a:lnTo>
                    <a:pt x="1879" y="673615"/>
                  </a:lnTo>
                  <a:lnTo>
                    <a:pt x="7426" y="721414"/>
                  </a:lnTo>
                  <a:lnTo>
                    <a:pt x="16501" y="768046"/>
                  </a:lnTo>
                  <a:lnTo>
                    <a:pt x="28965" y="813373"/>
                  </a:lnTo>
                  <a:lnTo>
                    <a:pt x="44679" y="857255"/>
                  </a:lnTo>
                  <a:lnTo>
                    <a:pt x="63504" y="899554"/>
                  </a:lnTo>
                  <a:lnTo>
                    <a:pt x="85302" y="940131"/>
                  </a:lnTo>
                  <a:lnTo>
                    <a:pt x="109933" y="978846"/>
                  </a:lnTo>
                  <a:lnTo>
                    <a:pt x="137259" y="1015561"/>
                  </a:lnTo>
                  <a:lnTo>
                    <a:pt x="167141" y="1050138"/>
                  </a:lnTo>
                  <a:lnTo>
                    <a:pt x="199440" y="1082436"/>
                  </a:lnTo>
                  <a:lnTo>
                    <a:pt x="234016" y="1112318"/>
                  </a:lnTo>
                  <a:lnTo>
                    <a:pt x="270731" y="1139644"/>
                  </a:lnTo>
                  <a:lnTo>
                    <a:pt x="309447" y="1164275"/>
                  </a:lnTo>
                  <a:lnTo>
                    <a:pt x="350023" y="1186073"/>
                  </a:lnTo>
                  <a:lnTo>
                    <a:pt x="392322" y="1204899"/>
                  </a:lnTo>
                  <a:lnTo>
                    <a:pt x="436204" y="1220613"/>
                  </a:lnTo>
                  <a:lnTo>
                    <a:pt x="481531" y="1233077"/>
                  </a:lnTo>
                  <a:lnTo>
                    <a:pt x="528163" y="1242151"/>
                  </a:lnTo>
                  <a:lnTo>
                    <a:pt x="575962" y="1247698"/>
                  </a:lnTo>
                  <a:lnTo>
                    <a:pt x="624789" y="1249578"/>
                  </a:lnTo>
                  <a:lnTo>
                    <a:pt x="673615" y="1247698"/>
                  </a:lnTo>
                  <a:lnTo>
                    <a:pt x="721414" y="1242151"/>
                  </a:lnTo>
                  <a:lnTo>
                    <a:pt x="768046" y="1233077"/>
                  </a:lnTo>
                  <a:lnTo>
                    <a:pt x="813373" y="1220613"/>
                  </a:lnTo>
                  <a:lnTo>
                    <a:pt x="857255" y="1204899"/>
                  </a:lnTo>
                  <a:lnTo>
                    <a:pt x="899554" y="1186073"/>
                  </a:lnTo>
                  <a:lnTo>
                    <a:pt x="940131" y="1164275"/>
                  </a:lnTo>
                  <a:lnTo>
                    <a:pt x="978846" y="1139644"/>
                  </a:lnTo>
                  <a:lnTo>
                    <a:pt x="1015561" y="1112318"/>
                  </a:lnTo>
                  <a:lnTo>
                    <a:pt x="1050138" y="1082436"/>
                  </a:lnTo>
                  <a:lnTo>
                    <a:pt x="1082436" y="1050138"/>
                  </a:lnTo>
                  <a:lnTo>
                    <a:pt x="1112318" y="1015561"/>
                  </a:lnTo>
                  <a:lnTo>
                    <a:pt x="1139644" y="978846"/>
                  </a:lnTo>
                  <a:lnTo>
                    <a:pt x="1164275" y="940131"/>
                  </a:lnTo>
                  <a:lnTo>
                    <a:pt x="1186073" y="899554"/>
                  </a:lnTo>
                  <a:lnTo>
                    <a:pt x="1204899" y="857255"/>
                  </a:lnTo>
                  <a:lnTo>
                    <a:pt x="1220613" y="813373"/>
                  </a:lnTo>
                  <a:lnTo>
                    <a:pt x="1233077" y="768046"/>
                  </a:lnTo>
                  <a:lnTo>
                    <a:pt x="1242151" y="721414"/>
                  </a:lnTo>
                  <a:lnTo>
                    <a:pt x="1247698" y="673615"/>
                  </a:lnTo>
                  <a:lnTo>
                    <a:pt x="1249578" y="624789"/>
                  </a:lnTo>
                  <a:lnTo>
                    <a:pt x="1247698" y="575962"/>
                  </a:lnTo>
                  <a:lnTo>
                    <a:pt x="1242151" y="528163"/>
                  </a:lnTo>
                  <a:lnTo>
                    <a:pt x="1233077" y="481531"/>
                  </a:lnTo>
                  <a:lnTo>
                    <a:pt x="1220613" y="436204"/>
                  </a:lnTo>
                  <a:lnTo>
                    <a:pt x="1204899" y="392322"/>
                  </a:lnTo>
                  <a:lnTo>
                    <a:pt x="1186073" y="350023"/>
                  </a:lnTo>
                  <a:lnTo>
                    <a:pt x="1164275" y="309447"/>
                  </a:lnTo>
                  <a:lnTo>
                    <a:pt x="1139644" y="270731"/>
                  </a:lnTo>
                  <a:lnTo>
                    <a:pt x="1112318" y="234016"/>
                  </a:lnTo>
                  <a:lnTo>
                    <a:pt x="1082436" y="199440"/>
                  </a:lnTo>
                  <a:lnTo>
                    <a:pt x="1050138" y="167141"/>
                  </a:lnTo>
                  <a:lnTo>
                    <a:pt x="1015561" y="137259"/>
                  </a:lnTo>
                  <a:lnTo>
                    <a:pt x="978846" y="109933"/>
                  </a:lnTo>
                  <a:lnTo>
                    <a:pt x="940131" y="85302"/>
                  </a:lnTo>
                  <a:lnTo>
                    <a:pt x="899554" y="63504"/>
                  </a:lnTo>
                  <a:lnTo>
                    <a:pt x="857255" y="44679"/>
                  </a:lnTo>
                  <a:lnTo>
                    <a:pt x="813373" y="28965"/>
                  </a:lnTo>
                  <a:lnTo>
                    <a:pt x="768046" y="16501"/>
                  </a:lnTo>
                  <a:lnTo>
                    <a:pt x="721414" y="7426"/>
                  </a:lnTo>
                  <a:lnTo>
                    <a:pt x="673615" y="1879"/>
                  </a:lnTo>
                  <a:lnTo>
                    <a:pt x="624789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16361" y="4661458"/>
              <a:ext cx="311150" cy="311150"/>
            </a:xfrm>
            <a:custGeom>
              <a:avLst/>
              <a:gdLst/>
              <a:ahLst/>
              <a:cxnLst/>
              <a:rect l="l" t="t" r="r" b="b"/>
              <a:pathLst>
                <a:path w="311150" h="311150">
                  <a:moveTo>
                    <a:pt x="28257" y="140601"/>
                  </a:moveTo>
                  <a:lnTo>
                    <a:pt x="21932" y="134277"/>
                  </a:lnTo>
                  <a:lnTo>
                    <a:pt x="6324" y="134277"/>
                  </a:lnTo>
                  <a:lnTo>
                    <a:pt x="0" y="140601"/>
                  </a:lnTo>
                  <a:lnTo>
                    <a:pt x="0" y="156222"/>
                  </a:lnTo>
                  <a:lnTo>
                    <a:pt x="6324" y="162547"/>
                  </a:lnTo>
                  <a:lnTo>
                    <a:pt x="21932" y="162547"/>
                  </a:lnTo>
                  <a:lnTo>
                    <a:pt x="28257" y="156222"/>
                  </a:lnTo>
                  <a:lnTo>
                    <a:pt x="28257" y="148412"/>
                  </a:lnTo>
                  <a:lnTo>
                    <a:pt x="28257" y="140601"/>
                  </a:lnTo>
                  <a:close/>
                </a:path>
                <a:path w="311150" h="311150">
                  <a:moveTo>
                    <a:pt x="169519" y="289001"/>
                  </a:moveTo>
                  <a:lnTo>
                    <a:pt x="163195" y="282676"/>
                  </a:lnTo>
                  <a:lnTo>
                    <a:pt x="147586" y="282676"/>
                  </a:lnTo>
                  <a:lnTo>
                    <a:pt x="141262" y="289001"/>
                  </a:lnTo>
                  <a:lnTo>
                    <a:pt x="141262" y="304622"/>
                  </a:lnTo>
                  <a:lnTo>
                    <a:pt x="147586" y="310946"/>
                  </a:lnTo>
                  <a:lnTo>
                    <a:pt x="163195" y="310946"/>
                  </a:lnTo>
                  <a:lnTo>
                    <a:pt x="169519" y="304622"/>
                  </a:lnTo>
                  <a:lnTo>
                    <a:pt x="169519" y="296811"/>
                  </a:lnTo>
                  <a:lnTo>
                    <a:pt x="169519" y="289001"/>
                  </a:lnTo>
                  <a:close/>
                </a:path>
                <a:path w="311150" h="311150">
                  <a:moveTo>
                    <a:pt x="169519" y="6324"/>
                  </a:moveTo>
                  <a:lnTo>
                    <a:pt x="163195" y="0"/>
                  </a:lnTo>
                  <a:lnTo>
                    <a:pt x="147586" y="0"/>
                  </a:lnTo>
                  <a:lnTo>
                    <a:pt x="141262" y="6324"/>
                  </a:lnTo>
                  <a:lnTo>
                    <a:pt x="141262" y="21945"/>
                  </a:lnTo>
                  <a:lnTo>
                    <a:pt x="147586" y="28270"/>
                  </a:lnTo>
                  <a:lnTo>
                    <a:pt x="163195" y="28270"/>
                  </a:lnTo>
                  <a:lnTo>
                    <a:pt x="169519" y="21945"/>
                  </a:lnTo>
                  <a:lnTo>
                    <a:pt x="169519" y="14135"/>
                  </a:lnTo>
                  <a:lnTo>
                    <a:pt x="169519" y="6324"/>
                  </a:lnTo>
                  <a:close/>
                </a:path>
                <a:path w="311150" h="311150">
                  <a:moveTo>
                    <a:pt x="310781" y="140601"/>
                  </a:moveTo>
                  <a:lnTo>
                    <a:pt x="304457" y="134277"/>
                  </a:lnTo>
                  <a:lnTo>
                    <a:pt x="288848" y="134277"/>
                  </a:lnTo>
                  <a:lnTo>
                    <a:pt x="282524" y="140601"/>
                  </a:lnTo>
                  <a:lnTo>
                    <a:pt x="282524" y="156222"/>
                  </a:lnTo>
                  <a:lnTo>
                    <a:pt x="288848" y="162547"/>
                  </a:lnTo>
                  <a:lnTo>
                    <a:pt x="304457" y="162547"/>
                  </a:lnTo>
                  <a:lnTo>
                    <a:pt x="310781" y="156222"/>
                  </a:lnTo>
                  <a:lnTo>
                    <a:pt x="310781" y="148412"/>
                  </a:lnTo>
                  <a:lnTo>
                    <a:pt x="310781" y="140601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57633" y="4710923"/>
              <a:ext cx="93938" cy="17879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32455" y="4505981"/>
              <a:ext cx="480059" cy="550545"/>
            </a:xfrm>
            <a:custGeom>
              <a:avLst/>
              <a:gdLst/>
              <a:ahLst/>
              <a:cxnLst/>
              <a:rect l="l" t="t" r="r" b="b"/>
              <a:pathLst>
                <a:path w="480060" h="550545">
                  <a:moveTo>
                    <a:pt x="324060" y="42401"/>
                  </a:moveTo>
                  <a:lnTo>
                    <a:pt x="154548" y="42401"/>
                  </a:lnTo>
                  <a:lnTo>
                    <a:pt x="154548" y="0"/>
                  </a:lnTo>
                  <a:lnTo>
                    <a:pt x="324060" y="0"/>
                  </a:lnTo>
                  <a:lnTo>
                    <a:pt x="324060" y="42401"/>
                  </a:lnTo>
                  <a:close/>
                </a:path>
                <a:path w="480060" h="550545">
                  <a:moveTo>
                    <a:pt x="252061" y="550527"/>
                  </a:moveTo>
                  <a:lnTo>
                    <a:pt x="205690" y="548407"/>
                  </a:lnTo>
                  <a:lnTo>
                    <a:pt x="159492" y="537089"/>
                  </a:lnTo>
                  <a:lnTo>
                    <a:pt x="116406" y="516982"/>
                  </a:lnTo>
                  <a:lnTo>
                    <a:pt x="79015" y="489508"/>
                  </a:lnTo>
                  <a:lnTo>
                    <a:pt x="47999" y="455778"/>
                  </a:lnTo>
                  <a:lnTo>
                    <a:pt x="24038" y="416905"/>
                  </a:lnTo>
                  <a:lnTo>
                    <a:pt x="7812" y="374003"/>
                  </a:lnTo>
                  <a:lnTo>
                    <a:pt x="0" y="328183"/>
                  </a:lnTo>
                  <a:lnTo>
                    <a:pt x="1280" y="280558"/>
                  </a:lnTo>
                  <a:lnTo>
                    <a:pt x="11846" y="234110"/>
                  </a:lnTo>
                  <a:lnTo>
                    <a:pt x="30801" y="191679"/>
                  </a:lnTo>
                  <a:lnTo>
                    <a:pt x="57194" y="154169"/>
                  </a:lnTo>
                  <a:lnTo>
                    <a:pt x="90073" y="122481"/>
                  </a:lnTo>
                  <a:lnTo>
                    <a:pt x="128487" y="97517"/>
                  </a:lnTo>
                  <a:lnTo>
                    <a:pt x="171485" y="80182"/>
                  </a:lnTo>
                  <a:lnTo>
                    <a:pt x="218115" y="71376"/>
                  </a:lnTo>
                  <a:lnTo>
                    <a:pt x="218115" y="42401"/>
                  </a:lnTo>
                  <a:lnTo>
                    <a:pt x="260493" y="42401"/>
                  </a:lnTo>
                  <a:lnTo>
                    <a:pt x="260493" y="72083"/>
                  </a:lnTo>
                  <a:lnTo>
                    <a:pt x="290368" y="76279"/>
                  </a:lnTo>
                  <a:lnTo>
                    <a:pt x="319381" y="84450"/>
                  </a:lnTo>
                  <a:lnTo>
                    <a:pt x="347203" y="96331"/>
                  </a:lnTo>
                  <a:lnTo>
                    <a:pt x="373502" y="111658"/>
                  </a:lnTo>
                  <a:lnTo>
                    <a:pt x="431396" y="111658"/>
                  </a:lnTo>
                  <a:lnTo>
                    <a:pt x="430519" y="113071"/>
                  </a:lnTo>
                  <a:lnTo>
                    <a:pt x="239304" y="113071"/>
                  </a:lnTo>
                  <a:lnTo>
                    <a:pt x="193878" y="118284"/>
                  </a:lnTo>
                  <a:lnTo>
                    <a:pt x="152221" y="133139"/>
                  </a:lnTo>
                  <a:lnTo>
                    <a:pt x="115506" y="156462"/>
                  </a:lnTo>
                  <a:lnTo>
                    <a:pt x="84906" y="187078"/>
                  </a:lnTo>
                  <a:lnTo>
                    <a:pt x="61596" y="223814"/>
                  </a:lnTo>
                  <a:lnTo>
                    <a:pt x="46749" y="265495"/>
                  </a:lnTo>
                  <a:lnTo>
                    <a:pt x="41540" y="310946"/>
                  </a:lnTo>
                  <a:lnTo>
                    <a:pt x="46749" y="356397"/>
                  </a:lnTo>
                  <a:lnTo>
                    <a:pt x="61596" y="398078"/>
                  </a:lnTo>
                  <a:lnTo>
                    <a:pt x="84906" y="434814"/>
                  </a:lnTo>
                  <a:lnTo>
                    <a:pt x="115506" y="465430"/>
                  </a:lnTo>
                  <a:lnTo>
                    <a:pt x="152221" y="488753"/>
                  </a:lnTo>
                  <a:lnTo>
                    <a:pt x="193878" y="503609"/>
                  </a:lnTo>
                  <a:lnTo>
                    <a:pt x="239304" y="508821"/>
                  </a:lnTo>
                  <a:lnTo>
                    <a:pt x="374873" y="508821"/>
                  </a:lnTo>
                  <a:lnTo>
                    <a:pt x="340478" y="528807"/>
                  </a:lnTo>
                  <a:lnTo>
                    <a:pt x="297394" y="543857"/>
                  </a:lnTo>
                  <a:lnTo>
                    <a:pt x="252061" y="550527"/>
                  </a:lnTo>
                  <a:close/>
                </a:path>
                <a:path w="480060" h="550545">
                  <a:moveTo>
                    <a:pt x="431396" y="111658"/>
                  </a:moveTo>
                  <a:lnTo>
                    <a:pt x="373502" y="111658"/>
                  </a:lnTo>
                  <a:lnTo>
                    <a:pt x="397516" y="86923"/>
                  </a:lnTo>
                  <a:lnTo>
                    <a:pt x="404634" y="82661"/>
                  </a:lnTo>
                  <a:lnTo>
                    <a:pt x="412613" y="81446"/>
                  </a:lnTo>
                  <a:lnTo>
                    <a:pt x="420460" y="83147"/>
                  </a:lnTo>
                  <a:lnTo>
                    <a:pt x="427181" y="87630"/>
                  </a:lnTo>
                  <a:lnTo>
                    <a:pt x="431959" y="94653"/>
                  </a:lnTo>
                  <a:lnTo>
                    <a:pt x="433626" y="102471"/>
                  </a:lnTo>
                  <a:lnTo>
                    <a:pt x="432246" y="110288"/>
                  </a:lnTo>
                  <a:lnTo>
                    <a:pt x="431396" y="111658"/>
                  </a:lnTo>
                  <a:close/>
                </a:path>
                <a:path w="480060" h="550545">
                  <a:moveTo>
                    <a:pt x="374873" y="508821"/>
                  </a:moveTo>
                  <a:lnTo>
                    <a:pt x="239304" y="508821"/>
                  </a:lnTo>
                  <a:lnTo>
                    <a:pt x="284730" y="503609"/>
                  </a:lnTo>
                  <a:lnTo>
                    <a:pt x="326387" y="488753"/>
                  </a:lnTo>
                  <a:lnTo>
                    <a:pt x="363103" y="465430"/>
                  </a:lnTo>
                  <a:lnTo>
                    <a:pt x="393702" y="434814"/>
                  </a:lnTo>
                  <a:lnTo>
                    <a:pt x="417012" y="398078"/>
                  </a:lnTo>
                  <a:lnTo>
                    <a:pt x="431859" y="356397"/>
                  </a:lnTo>
                  <a:lnTo>
                    <a:pt x="437069" y="310946"/>
                  </a:lnTo>
                  <a:lnTo>
                    <a:pt x="431859" y="265495"/>
                  </a:lnTo>
                  <a:lnTo>
                    <a:pt x="417012" y="223814"/>
                  </a:lnTo>
                  <a:lnTo>
                    <a:pt x="393702" y="187078"/>
                  </a:lnTo>
                  <a:lnTo>
                    <a:pt x="363103" y="156462"/>
                  </a:lnTo>
                  <a:lnTo>
                    <a:pt x="326387" y="133139"/>
                  </a:lnTo>
                  <a:lnTo>
                    <a:pt x="284730" y="118284"/>
                  </a:lnTo>
                  <a:lnTo>
                    <a:pt x="239304" y="113071"/>
                  </a:lnTo>
                  <a:lnTo>
                    <a:pt x="430519" y="113071"/>
                  </a:lnTo>
                  <a:lnTo>
                    <a:pt x="427887" y="117311"/>
                  </a:lnTo>
                  <a:lnTo>
                    <a:pt x="406698" y="138512"/>
                  </a:lnTo>
                  <a:lnTo>
                    <a:pt x="437275" y="174727"/>
                  </a:lnTo>
                  <a:lnTo>
                    <a:pt x="459833" y="215268"/>
                  </a:lnTo>
                  <a:lnTo>
                    <a:pt x="474138" y="258838"/>
                  </a:lnTo>
                  <a:lnTo>
                    <a:pt x="479956" y="304139"/>
                  </a:lnTo>
                  <a:lnTo>
                    <a:pt x="477050" y="349872"/>
                  </a:lnTo>
                  <a:lnTo>
                    <a:pt x="465187" y="394740"/>
                  </a:lnTo>
                  <a:lnTo>
                    <a:pt x="444132" y="437445"/>
                  </a:lnTo>
                  <a:lnTo>
                    <a:pt x="415058" y="475192"/>
                  </a:lnTo>
                  <a:lnTo>
                    <a:pt x="380103" y="505782"/>
                  </a:lnTo>
                  <a:lnTo>
                    <a:pt x="374873" y="508821"/>
                  </a:lnTo>
                  <a:close/>
                </a:path>
              </a:pathLst>
            </a:custGeom>
            <a:solidFill>
              <a:srgbClr val="0024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202145" y="5426451"/>
            <a:ext cx="11068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50" dirty="0">
                <a:solidFill>
                  <a:srgbClr val="00246C"/>
                </a:solidFill>
                <a:latin typeface="Calibri"/>
                <a:cs typeface="Calibri"/>
              </a:rPr>
              <a:t>PROMPT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87064" y="4086974"/>
            <a:ext cx="1249680" cy="1249680"/>
            <a:chOff x="6887064" y="4086974"/>
            <a:chExt cx="1249680" cy="1249680"/>
          </a:xfrm>
        </p:grpSpPr>
        <p:sp>
          <p:nvSpPr>
            <p:cNvPr id="20" name="object 20"/>
            <p:cNvSpPr/>
            <p:nvPr/>
          </p:nvSpPr>
          <p:spPr>
            <a:xfrm>
              <a:off x="6887064" y="4086974"/>
              <a:ext cx="1249680" cy="1249680"/>
            </a:xfrm>
            <a:custGeom>
              <a:avLst/>
              <a:gdLst/>
              <a:ahLst/>
              <a:cxnLst/>
              <a:rect l="l" t="t" r="r" b="b"/>
              <a:pathLst>
                <a:path w="1249679" h="1249679">
                  <a:moveTo>
                    <a:pt x="624789" y="0"/>
                  </a:moveTo>
                  <a:lnTo>
                    <a:pt x="575962" y="1879"/>
                  </a:lnTo>
                  <a:lnTo>
                    <a:pt x="528163" y="7426"/>
                  </a:lnTo>
                  <a:lnTo>
                    <a:pt x="481531" y="16501"/>
                  </a:lnTo>
                  <a:lnTo>
                    <a:pt x="436204" y="28965"/>
                  </a:lnTo>
                  <a:lnTo>
                    <a:pt x="392322" y="44679"/>
                  </a:lnTo>
                  <a:lnTo>
                    <a:pt x="350023" y="63504"/>
                  </a:lnTo>
                  <a:lnTo>
                    <a:pt x="309447" y="85302"/>
                  </a:lnTo>
                  <a:lnTo>
                    <a:pt x="270731" y="109933"/>
                  </a:lnTo>
                  <a:lnTo>
                    <a:pt x="234016" y="137259"/>
                  </a:lnTo>
                  <a:lnTo>
                    <a:pt x="199440" y="167141"/>
                  </a:lnTo>
                  <a:lnTo>
                    <a:pt x="167141" y="199440"/>
                  </a:lnTo>
                  <a:lnTo>
                    <a:pt x="137259" y="234016"/>
                  </a:lnTo>
                  <a:lnTo>
                    <a:pt x="109933" y="270731"/>
                  </a:lnTo>
                  <a:lnTo>
                    <a:pt x="85302" y="309447"/>
                  </a:lnTo>
                  <a:lnTo>
                    <a:pt x="63504" y="350023"/>
                  </a:lnTo>
                  <a:lnTo>
                    <a:pt x="44679" y="392322"/>
                  </a:lnTo>
                  <a:lnTo>
                    <a:pt x="28965" y="436204"/>
                  </a:lnTo>
                  <a:lnTo>
                    <a:pt x="16501" y="481531"/>
                  </a:lnTo>
                  <a:lnTo>
                    <a:pt x="7426" y="528163"/>
                  </a:lnTo>
                  <a:lnTo>
                    <a:pt x="1879" y="575962"/>
                  </a:lnTo>
                  <a:lnTo>
                    <a:pt x="0" y="624789"/>
                  </a:lnTo>
                  <a:lnTo>
                    <a:pt x="1879" y="673615"/>
                  </a:lnTo>
                  <a:lnTo>
                    <a:pt x="7426" y="721414"/>
                  </a:lnTo>
                  <a:lnTo>
                    <a:pt x="16501" y="768046"/>
                  </a:lnTo>
                  <a:lnTo>
                    <a:pt x="28965" y="813373"/>
                  </a:lnTo>
                  <a:lnTo>
                    <a:pt x="44679" y="857255"/>
                  </a:lnTo>
                  <a:lnTo>
                    <a:pt x="63504" y="899554"/>
                  </a:lnTo>
                  <a:lnTo>
                    <a:pt x="85302" y="940131"/>
                  </a:lnTo>
                  <a:lnTo>
                    <a:pt x="109933" y="978846"/>
                  </a:lnTo>
                  <a:lnTo>
                    <a:pt x="137259" y="1015561"/>
                  </a:lnTo>
                  <a:lnTo>
                    <a:pt x="167141" y="1050138"/>
                  </a:lnTo>
                  <a:lnTo>
                    <a:pt x="199440" y="1082436"/>
                  </a:lnTo>
                  <a:lnTo>
                    <a:pt x="234016" y="1112318"/>
                  </a:lnTo>
                  <a:lnTo>
                    <a:pt x="270731" y="1139644"/>
                  </a:lnTo>
                  <a:lnTo>
                    <a:pt x="309447" y="1164275"/>
                  </a:lnTo>
                  <a:lnTo>
                    <a:pt x="350023" y="1186073"/>
                  </a:lnTo>
                  <a:lnTo>
                    <a:pt x="392322" y="1204899"/>
                  </a:lnTo>
                  <a:lnTo>
                    <a:pt x="436204" y="1220613"/>
                  </a:lnTo>
                  <a:lnTo>
                    <a:pt x="481531" y="1233077"/>
                  </a:lnTo>
                  <a:lnTo>
                    <a:pt x="528163" y="1242151"/>
                  </a:lnTo>
                  <a:lnTo>
                    <a:pt x="575962" y="1247698"/>
                  </a:lnTo>
                  <a:lnTo>
                    <a:pt x="624789" y="1249578"/>
                  </a:lnTo>
                  <a:lnTo>
                    <a:pt x="673615" y="1247698"/>
                  </a:lnTo>
                  <a:lnTo>
                    <a:pt x="721414" y="1242151"/>
                  </a:lnTo>
                  <a:lnTo>
                    <a:pt x="768046" y="1233077"/>
                  </a:lnTo>
                  <a:lnTo>
                    <a:pt x="813373" y="1220613"/>
                  </a:lnTo>
                  <a:lnTo>
                    <a:pt x="857255" y="1204899"/>
                  </a:lnTo>
                  <a:lnTo>
                    <a:pt x="899554" y="1186073"/>
                  </a:lnTo>
                  <a:lnTo>
                    <a:pt x="940131" y="1164275"/>
                  </a:lnTo>
                  <a:lnTo>
                    <a:pt x="978846" y="1139644"/>
                  </a:lnTo>
                  <a:lnTo>
                    <a:pt x="1015561" y="1112318"/>
                  </a:lnTo>
                  <a:lnTo>
                    <a:pt x="1050138" y="1082436"/>
                  </a:lnTo>
                  <a:lnTo>
                    <a:pt x="1082436" y="1050138"/>
                  </a:lnTo>
                  <a:lnTo>
                    <a:pt x="1112318" y="1015561"/>
                  </a:lnTo>
                  <a:lnTo>
                    <a:pt x="1139644" y="978846"/>
                  </a:lnTo>
                  <a:lnTo>
                    <a:pt x="1164275" y="940131"/>
                  </a:lnTo>
                  <a:lnTo>
                    <a:pt x="1186073" y="899554"/>
                  </a:lnTo>
                  <a:lnTo>
                    <a:pt x="1204899" y="857255"/>
                  </a:lnTo>
                  <a:lnTo>
                    <a:pt x="1220613" y="813373"/>
                  </a:lnTo>
                  <a:lnTo>
                    <a:pt x="1233077" y="768046"/>
                  </a:lnTo>
                  <a:lnTo>
                    <a:pt x="1242151" y="721414"/>
                  </a:lnTo>
                  <a:lnTo>
                    <a:pt x="1247698" y="673615"/>
                  </a:lnTo>
                  <a:lnTo>
                    <a:pt x="1249578" y="624789"/>
                  </a:lnTo>
                  <a:lnTo>
                    <a:pt x="1247698" y="575962"/>
                  </a:lnTo>
                  <a:lnTo>
                    <a:pt x="1242151" y="528163"/>
                  </a:lnTo>
                  <a:lnTo>
                    <a:pt x="1233077" y="481531"/>
                  </a:lnTo>
                  <a:lnTo>
                    <a:pt x="1220613" y="436204"/>
                  </a:lnTo>
                  <a:lnTo>
                    <a:pt x="1204899" y="392322"/>
                  </a:lnTo>
                  <a:lnTo>
                    <a:pt x="1186073" y="350023"/>
                  </a:lnTo>
                  <a:lnTo>
                    <a:pt x="1164275" y="309447"/>
                  </a:lnTo>
                  <a:lnTo>
                    <a:pt x="1139644" y="270731"/>
                  </a:lnTo>
                  <a:lnTo>
                    <a:pt x="1112318" y="234016"/>
                  </a:lnTo>
                  <a:lnTo>
                    <a:pt x="1082436" y="199440"/>
                  </a:lnTo>
                  <a:lnTo>
                    <a:pt x="1050138" y="167141"/>
                  </a:lnTo>
                  <a:lnTo>
                    <a:pt x="1015561" y="137259"/>
                  </a:lnTo>
                  <a:lnTo>
                    <a:pt x="978846" y="109933"/>
                  </a:lnTo>
                  <a:lnTo>
                    <a:pt x="940131" y="85302"/>
                  </a:lnTo>
                  <a:lnTo>
                    <a:pt x="899554" y="63504"/>
                  </a:lnTo>
                  <a:lnTo>
                    <a:pt x="857255" y="44679"/>
                  </a:lnTo>
                  <a:lnTo>
                    <a:pt x="813373" y="28965"/>
                  </a:lnTo>
                  <a:lnTo>
                    <a:pt x="768046" y="16501"/>
                  </a:lnTo>
                  <a:lnTo>
                    <a:pt x="721414" y="7426"/>
                  </a:lnTo>
                  <a:lnTo>
                    <a:pt x="673615" y="1879"/>
                  </a:lnTo>
                  <a:lnTo>
                    <a:pt x="624789" y="0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2523" y="4432477"/>
              <a:ext cx="565150" cy="565785"/>
            </a:xfrm>
            <a:custGeom>
              <a:avLst/>
              <a:gdLst/>
              <a:ahLst/>
              <a:cxnLst/>
              <a:rect l="l" t="t" r="r" b="b"/>
              <a:pathLst>
                <a:path w="565150" h="565785">
                  <a:moveTo>
                    <a:pt x="169506" y="346278"/>
                  </a:moveTo>
                  <a:lnTo>
                    <a:pt x="0" y="346278"/>
                  </a:lnTo>
                  <a:lnTo>
                    <a:pt x="6680" y="362737"/>
                  </a:lnTo>
                  <a:lnTo>
                    <a:pt x="24892" y="376224"/>
                  </a:lnTo>
                  <a:lnTo>
                    <a:pt x="51841" y="385330"/>
                  </a:lnTo>
                  <a:lnTo>
                    <a:pt x="84747" y="388683"/>
                  </a:lnTo>
                  <a:lnTo>
                    <a:pt x="117665" y="385330"/>
                  </a:lnTo>
                  <a:lnTo>
                    <a:pt x="144614" y="376224"/>
                  </a:lnTo>
                  <a:lnTo>
                    <a:pt x="162826" y="362737"/>
                  </a:lnTo>
                  <a:lnTo>
                    <a:pt x="169506" y="346278"/>
                  </a:lnTo>
                  <a:close/>
                </a:path>
                <a:path w="565150" h="565785">
                  <a:moveTo>
                    <a:pt x="543852" y="325081"/>
                  </a:moveTo>
                  <a:lnTo>
                    <a:pt x="503313" y="163944"/>
                  </a:lnTo>
                  <a:lnTo>
                    <a:pt x="492290" y="120129"/>
                  </a:lnTo>
                  <a:lnTo>
                    <a:pt x="501472" y="120129"/>
                  </a:lnTo>
                  <a:lnTo>
                    <a:pt x="521157" y="106705"/>
                  </a:lnTo>
                  <a:lnTo>
                    <a:pt x="521271" y="106108"/>
                  </a:lnTo>
                  <a:lnTo>
                    <a:pt x="501472" y="77736"/>
                  </a:lnTo>
                  <a:lnTo>
                    <a:pt x="319239" y="77736"/>
                  </a:lnTo>
                  <a:lnTo>
                    <a:pt x="315709" y="71374"/>
                  </a:lnTo>
                  <a:lnTo>
                    <a:pt x="310057" y="65722"/>
                  </a:lnTo>
                  <a:lnTo>
                    <a:pt x="303707" y="62179"/>
                  </a:lnTo>
                  <a:lnTo>
                    <a:pt x="303707" y="21196"/>
                  </a:lnTo>
                  <a:lnTo>
                    <a:pt x="302082" y="12814"/>
                  </a:lnTo>
                  <a:lnTo>
                    <a:pt x="297611" y="6096"/>
                  </a:lnTo>
                  <a:lnTo>
                    <a:pt x="296646" y="5461"/>
                  </a:lnTo>
                  <a:lnTo>
                    <a:pt x="296646" y="91160"/>
                  </a:lnTo>
                  <a:lnTo>
                    <a:pt x="296646" y="106705"/>
                  </a:lnTo>
                  <a:lnTo>
                    <a:pt x="290283" y="113068"/>
                  </a:lnTo>
                  <a:lnTo>
                    <a:pt x="274751" y="113068"/>
                  </a:lnTo>
                  <a:lnTo>
                    <a:pt x="268389" y="106705"/>
                  </a:lnTo>
                  <a:lnTo>
                    <a:pt x="268389" y="91160"/>
                  </a:lnTo>
                  <a:lnTo>
                    <a:pt x="274751" y="84797"/>
                  </a:lnTo>
                  <a:lnTo>
                    <a:pt x="290283" y="84797"/>
                  </a:lnTo>
                  <a:lnTo>
                    <a:pt x="296646" y="91160"/>
                  </a:lnTo>
                  <a:lnTo>
                    <a:pt x="296646" y="5461"/>
                  </a:lnTo>
                  <a:lnTo>
                    <a:pt x="290893" y="1612"/>
                  </a:lnTo>
                  <a:lnTo>
                    <a:pt x="282511" y="0"/>
                  </a:lnTo>
                  <a:lnTo>
                    <a:pt x="274142" y="1612"/>
                  </a:lnTo>
                  <a:lnTo>
                    <a:pt x="267423" y="6096"/>
                  </a:lnTo>
                  <a:lnTo>
                    <a:pt x="262953" y="12814"/>
                  </a:lnTo>
                  <a:lnTo>
                    <a:pt x="261327" y="21196"/>
                  </a:lnTo>
                  <a:lnTo>
                    <a:pt x="261327" y="62179"/>
                  </a:lnTo>
                  <a:lnTo>
                    <a:pt x="254977" y="65722"/>
                  </a:lnTo>
                  <a:lnTo>
                    <a:pt x="249326" y="71374"/>
                  </a:lnTo>
                  <a:lnTo>
                    <a:pt x="245795" y="77736"/>
                  </a:lnTo>
                  <a:lnTo>
                    <a:pt x="63563" y="77736"/>
                  </a:lnTo>
                  <a:lnTo>
                    <a:pt x="55181" y="79349"/>
                  </a:lnTo>
                  <a:lnTo>
                    <a:pt x="48463" y="83832"/>
                  </a:lnTo>
                  <a:lnTo>
                    <a:pt x="43992" y="90551"/>
                  </a:lnTo>
                  <a:lnTo>
                    <a:pt x="43878" y="91160"/>
                  </a:lnTo>
                  <a:lnTo>
                    <a:pt x="42379" y="98933"/>
                  </a:lnTo>
                  <a:lnTo>
                    <a:pt x="43637" y="106108"/>
                  </a:lnTo>
                  <a:lnTo>
                    <a:pt x="47142" y="112356"/>
                  </a:lnTo>
                  <a:lnTo>
                    <a:pt x="52501" y="117017"/>
                  </a:lnTo>
                  <a:lnTo>
                    <a:pt x="59321" y="119430"/>
                  </a:lnTo>
                  <a:lnTo>
                    <a:pt x="19062" y="325081"/>
                  </a:lnTo>
                  <a:lnTo>
                    <a:pt x="48018" y="325081"/>
                  </a:lnTo>
                  <a:lnTo>
                    <a:pt x="79108" y="163944"/>
                  </a:lnTo>
                  <a:lnTo>
                    <a:pt x="119367" y="325081"/>
                  </a:lnTo>
                  <a:lnTo>
                    <a:pt x="148323" y="325081"/>
                  </a:lnTo>
                  <a:lnTo>
                    <a:pt x="107784" y="163944"/>
                  </a:lnTo>
                  <a:lnTo>
                    <a:pt x="96761" y="120129"/>
                  </a:lnTo>
                  <a:lnTo>
                    <a:pt x="245084" y="120129"/>
                  </a:lnTo>
                  <a:lnTo>
                    <a:pt x="248615" y="126492"/>
                  </a:lnTo>
                  <a:lnTo>
                    <a:pt x="254266" y="132143"/>
                  </a:lnTo>
                  <a:lnTo>
                    <a:pt x="260616" y="135686"/>
                  </a:lnTo>
                  <a:lnTo>
                    <a:pt x="260616" y="494677"/>
                  </a:lnTo>
                  <a:lnTo>
                    <a:pt x="203415" y="494677"/>
                  </a:lnTo>
                  <a:lnTo>
                    <a:pt x="197053" y="501040"/>
                  </a:lnTo>
                  <a:lnTo>
                    <a:pt x="197053" y="522947"/>
                  </a:lnTo>
                  <a:lnTo>
                    <a:pt x="113004" y="522947"/>
                  </a:lnTo>
                  <a:lnTo>
                    <a:pt x="113004" y="565353"/>
                  </a:lnTo>
                  <a:lnTo>
                    <a:pt x="452031" y="565353"/>
                  </a:lnTo>
                  <a:lnTo>
                    <a:pt x="452031" y="522947"/>
                  </a:lnTo>
                  <a:lnTo>
                    <a:pt x="367271" y="522947"/>
                  </a:lnTo>
                  <a:lnTo>
                    <a:pt x="367271" y="501040"/>
                  </a:lnTo>
                  <a:lnTo>
                    <a:pt x="360921" y="494677"/>
                  </a:lnTo>
                  <a:lnTo>
                    <a:pt x="303707" y="494677"/>
                  </a:lnTo>
                  <a:lnTo>
                    <a:pt x="303707" y="135686"/>
                  </a:lnTo>
                  <a:lnTo>
                    <a:pt x="310057" y="132143"/>
                  </a:lnTo>
                  <a:lnTo>
                    <a:pt x="315709" y="126492"/>
                  </a:lnTo>
                  <a:lnTo>
                    <a:pt x="319239" y="120129"/>
                  </a:lnTo>
                  <a:lnTo>
                    <a:pt x="454850" y="120129"/>
                  </a:lnTo>
                  <a:lnTo>
                    <a:pt x="415302" y="325081"/>
                  </a:lnTo>
                  <a:lnTo>
                    <a:pt x="444258" y="325081"/>
                  </a:lnTo>
                  <a:lnTo>
                    <a:pt x="475335" y="163944"/>
                  </a:lnTo>
                  <a:lnTo>
                    <a:pt x="514896" y="325081"/>
                  </a:lnTo>
                  <a:lnTo>
                    <a:pt x="543852" y="325081"/>
                  </a:lnTo>
                  <a:close/>
                </a:path>
                <a:path w="565150" h="565785">
                  <a:moveTo>
                    <a:pt x="565035" y="346278"/>
                  </a:moveTo>
                  <a:lnTo>
                    <a:pt x="395528" y="346278"/>
                  </a:lnTo>
                  <a:lnTo>
                    <a:pt x="402209" y="362737"/>
                  </a:lnTo>
                  <a:lnTo>
                    <a:pt x="420420" y="376224"/>
                  </a:lnTo>
                  <a:lnTo>
                    <a:pt x="447370" y="385330"/>
                  </a:lnTo>
                  <a:lnTo>
                    <a:pt x="480275" y="388683"/>
                  </a:lnTo>
                  <a:lnTo>
                    <a:pt x="513194" y="385330"/>
                  </a:lnTo>
                  <a:lnTo>
                    <a:pt x="540143" y="376224"/>
                  </a:lnTo>
                  <a:lnTo>
                    <a:pt x="558355" y="362737"/>
                  </a:lnTo>
                  <a:lnTo>
                    <a:pt x="565035" y="3462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210274" y="5423383"/>
            <a:ext cx="6026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65" dirty="0">
                <a:solidFill>
                  <a:srgbClr val="00246C"/>
                </a:solidFill>
                <a:latin typeface="Calibri"/>
                <a:cs typeface="Calibri"/>
              </a:rPr>
              <a:t>FAIR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66</a:t>
            </a:fld>
            <a:endParaRPr spc="-25" dirty="0"/>
          </a:p>
        </p:txBody>
      </p:sp>
      <p:sp>
        <p:nvSpPr>
          <p:cNvPr id="25" name="object 2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Pre-</a:t>
            </a:r>
            <a:r>
              <a:rPr sz="4400" spc="195" dirty="0"/>
              <a:t>Interview</a:t>
            </a:r>
            <a:r>
              <a:rPr sz="4400" spc="-114" dirty="0"/>
              <a:t> </a:t>
            </a:r>
            <a:r>
              <a:rPr sz="4400" spc="210" dirty="0"/>
              <a:t>Planning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8748395" cy="4292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scheduling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interviews,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consider: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Location</a:t>
            </a:r>
            <a:endParaRPr sz="220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7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Virtual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person</a:t>
            </a:r>
            <a:endParaRPr sz="2200">
              <a:latin typeface="Calibri"/>
              <a:cs typeface="Calibri"/>
            </a:endParaRPr>
          </a:p>
          <a:p>
            <a:pPr marL="1155065" lvl="2" indent="-228600">
              <a:lnSpc>
                <a:spcPct val="100000"/>
              </a:lnSpc>
              <a:spcBef>
                <a:spcPts val="600"/>
              </a:spcBef>
              <a:buChar char="–"/>
              <a:tabLst>
                <a:tab pos="11550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Accessibility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Scheduling</a:t>
            </a:r>
            <a:r>
              <a:rPr sz="2200" spc="409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constraints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Participants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Preparation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 provide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notification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sufficient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prepare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Date,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time,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location,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participants,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Cannot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mandate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employee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67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Interview</a:t>
            </a:r>
            <a:r>
              <a:rPr sz="4400" spc="-145" dirty="0"/>
              <a:t> </a:t>
            </a:r>
            <a:r>
              <a:rPr sz="4400" spc="210" dirty="0"/>
              <a:t>Scheduling</a:t>
            </a:r>
            <a:r>
              <a:rPr sz="4400" spc="-130" dirty="0"/>
              <a:t> </a:t>
            </a:r>
            <a:r>
              <a:rPr sz="4400" spc="180" dirty="0"/>
              <a:t>and</a:t>
            </a:r>
            <a:r>
              <a:rPr sz="4400" spc="-114" dirty="0"/>
              <a:t> </a:t>
            </a:r>
            <a:r>
              <a:rPr sz="4400" spc="190" dirty="0"/>
              <a:t>Sequencing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10347325" cy="406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029" marR="664210" indent="-22796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interviews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promptly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capture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fresh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recollections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(but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not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2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NOIA)</a:t>
            </a:r>
            <a:endParaRPr sz="22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Schedule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ample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complete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interview,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notes,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necessary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next</a:t>
            </a: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Consider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mental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capacity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attention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span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(e.g.,</a:t>
            </a:r>
            <a:r>
              <a:rPr sz="22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“Zoom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fatigue”)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Allow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 breaks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 meals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snacks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Solicit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suggestions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200">
              <a:latin typeface="Calibri"/>
              <a:cs typeface="Calibri"/>
            </a:endParaRPr>
          </a:p>
          <a:p>
            <a:pPr marL="240029" marR="21844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retains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discretion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suggested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relevant 	information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spc="-45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unsure,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err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 the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side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conducting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Interview</a:t>
            </a:r>
            <a:r>
              <a:rPr sz="4400" spc="-125" dirty="0"/>
              <a:t> </a:t>
            </a:r>
            <a:r>
              <a:rPr sz="4400" spc="185" dirty="0"/>
              <a:t>Preparation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10342245" cy="40030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 algn="just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r>
              <a:rPr sz="24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documentation</a:t>
            </a:r>
            <a:r>
              <a:rPr sz="24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1300" marR="126364" indent="-228600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elements to determine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types of evidence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 would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help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Decision-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maker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(DM)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determine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violated</a:t>
            </a:r>
            <a:endParaRPr sz="2400">
              <a:latin typeface="Calibri"/>
              <a:cs typeface="Calibri"/>
            </a:endParaRPr>
          </a:p>
          <a:p>
            <a:pPr marL="697865" lvl="1" indent="-227965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Example: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“without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consent”</a:t>
            </a:r>
            <a:endParaRPr sz="2400">
              <a:latin typeface="Calibri"/>
              <a:cs typeface="Calibri"/>
            </a:endParaRPr>
          </a:p>
          <a:p>
            <a:pPr marL="927100" algn="just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400" spc="2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gave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could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give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400">
              <a:latin typeface="Calibri"/>
              <a:cs typeface="Calibri"/>
            </a:endParaRPr>
          </a:p>
          <a:p>
            <a:pPr marL="240665" indent="-227965" algn="just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clear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goals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 a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400">
              <a:latin typeface="Calibri"/>
              <a:cs typeface="Calibri"/>
            </a:endParaRPr>
          </a:p>
          <a:p>
            <a:pPr marL="698500" marR="5080" lvl="1" indent="-228600" algn="just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passively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accept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interviewee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wants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share,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actively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 that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will prove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 disprove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69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25" dirty="0"/>
              <a:t> </a:t>
            </a:r>
            <a:r>
              <a:rPr sz="4400" spc="155" dirty="0"/>
              <a:t>IX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7" y="1683358"/>
            <a:ext cx="5577205" cy="2447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9690">
              <a:lnSpc>
                <a:spcPct val="113999"/>
              </a:lnSpc>
              <a:spcBef>
                <a:spcPts val="105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“No person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United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shall,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sex,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excluded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participation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in,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denied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benefits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of, 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 subjected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discrimination</a:t>
            </a:r>
            <a:r>
              <a:rPr sz="2200" spc="1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receiving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federal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financial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assistance”</a:t>
            </a:r>
            <a:endParaRPr sz="2200">
              <a:latin typeface="Calibri"/>
              <a:cs typeface="Calibri"/>
            </a:endParaRPr>
          </a:p>
          <a:p>
            <a:pPr marL="463550">
              <a:lnSpc>
                <a:spcPct val="100000"/>
              </a:lnSpc>
              <a:spcBef>
                <a:spcPts val="1380"/>
              </a:spcBef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20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U.S.C.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§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85" dirty="0">
                <a:solidFill>
                  <a:srgbClr val="00246C"/>
                </a:solidFill>
                <a:latin typeface="Calibri"/>
                <a:cs typeface="Calibri"/>
              </a:rPr>
              <a:t>1681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34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C.F.R.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</a:t>
            </a:r>
            <a:r>
              <a:rPr sz="2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65" dirty="0">
                <a:solidFill>
                  <a:srgbClr val="00246C"/>
                </a:solidFill>
                <a:latin typeface="Calibri"/>
                <a:cs typeface="Calibri"/>
              </a:rPr>
              <a:t>106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(1972)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200" y="4648923"/>
            <a:ext cx="5733415" cy="1550670"/>
          </a:xfrm>
          <a:prstGeom prst="rect">
            <a:avLst/>
          </a:prstGeom>
          <a:solidFill>
            <a:srgbClr val="00246C"/>
          </a:solidFill>
          <a:ln w="12700">
            <a:solidFill>
              <a:srgbClr val="00082A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90805" marR="242570">
              <a:lnSpc>
                <a:spcPct val="100000"/>
              </a:lnSpc>
              <a:spcBef>
                <a:spcPts val="68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has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always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mandated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response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sex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discrimination;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however,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2020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IX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Regulations</a:t>
            </a:r>
            <a:r>
              <a:rPr sz="2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60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apply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sexual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harassment complaints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7" name="object 7" descr="Photograph of two college students walking outdoors on campus while engaged in conversation. One student holds a laptop and wears a pink top and jeans, while the other carries books and wears a green checkered shirt and white pants.&#10;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12"/>
            <a:ext cx="5178245" cy="68579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6880" y="6425628"/>
            <a:ext cx="280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061" y="6435128"/>
            <a:ext cx="75565" cy="19939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1200" spc="-75" dirty="0">
                <a:solidFill>
                  <a:srgbClr val="00246C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Interview</a:t>
            </a:r>
            <a:r>
              <a:rPr sz="4400" spc="-135" dirty="0"/>
              <a:t> </a:t>
            </a:r>
            <a:r>
              <a:rPr sz="4400" spc="195" dirty="0"/>
              <a:t>Preparation</a:t>
            </a:r>
            <a:r>
              <a:rPr sz="4400" spc="-114" dirty="0"/>
              <a:t> </a:t>
            </a:r>
            <a:r>
              <a:rPr sz="4400" spc="185" dirty="0"/>
              <a:t>(Cont.)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838833"/>
            <a:ext cx="9633585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initial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each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witness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role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which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Relationships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 to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after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reported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incident(s)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Direct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observation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receiving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after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fact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Communication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whom,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when,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content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88866" y="609821"/>
            <a:ext cx="106349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Sample</a:t>
            </a:r>
            <a:r>
              <a:rPr sz="4400" spc="-145" dirty="0"/>
              <a:t> </a:t>
            </a:r>
            <a:r>
              <a:rPr sz="4400" spc="195" dirty="0"/>
              <a:t>Interview</a:t>
            </a:r>
            <a:r>
              <a:rPr sz="4400" spc="-160" dirty="0"/>
              <a:t> </a:t>
            </a:r>
            <a:r>
              <a:rPr sz="4400" spc="180" dirty="0"/>
              <a:t>Sequences</a:t>
            </a:r>
            <a:r>
              <a:rPr sz="4400" spc="-165" dirty="0"/>
              <a:t> </a:t>
            </a:r>
            <a:r>
              <a:rPr sz="4400" dirty="0"/>
              <a:t>–</a:t>
            </a:r>
            <a:r>
              <a:rPr sz="4400" spc="-125" dirty="0"/>
              <a:t> </a:t>
            </a:r>
            <a:r>
              <a:rPr sz="4400" spc="175" dirty="0"/>
              <a:t>Sequence</a:t>
            </a:r>
            <a:r>
              <a:rPr sz="4400" spc="-155" dirty="0"/>
              <a:t> </a:t>
            </a:r>
            <a:r>
              <a:rPr sz="4400" spc="-50" dirty="0"/>
              <a:t>A</a:t>
            </a:r>
            <a:endParaRPr sz="440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92512" y="1990679"/>
            <a:ext cx="5006975" cy="3672204"/>
            <a:chOff x="3592512" y="1990679"/>
            <a:chExt cx="5006975" cy="3672204"/>
          </a:xfrm>
        </p:grpSpPr>
        <p:sp>
          <p:nvSpPr>
            <p:cNvPr id="5" name="object 5"/>
            <p:cNvSpPr/>
            <p:nvPr/>
          </p:nvSpPr>
          <p:spPr>
            <a:xfrm>
              <a:off x="3598862" y="504136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6"/>
                  </a:lnTo>
                  <a:lnTo>
                    <a:pt x="2343416" y="461136"/>
                  </a:lnTo>
                  <a:lnTo>
                    <a:pt x="2497137" y="614857"/>
                  </a:lnTo>
                  <a:lnTo>
                    <a:pt x="2650858" y="461136"/>
                  </a:lnTo>
                  <a:lnTo>
                    <a:pt x="2573997" y="461136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98862" y="504136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6"/>
                  </a:lnTo>
                  <a:lnTo>
                    <a:pt x="2650858" y="461136"/>
                  </a:lnTo>
                  <a:lnTo>
                    <a:pt x="2497137" y="614857"/>
                  </a:lnTo>
                  <a:lnTo>
                    <a:pt x="2343416" y="461136"/>
                  </a:lnTo>
                  <a:lnTo>
                    <a:pt x="2420277" y="461136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98862" y="4432498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7"/>
                  </a:lnTo>
                  <a:lnTo>
                    <a:pt x="2343416" y="461137"/>
                  </a:lnTo>
                  <a:lnTo>
                    <a:pt x="2497137" y="614857"/>
                  </a:lnTo>
                  <a:lnTo>
                    <a:pt x="2650858" y="461137"/>
                  </a:lnTo>
                  <a:lnTo>
                    <a:pt x="2573997" y="461137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8862" y="4432498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7"/>
                  </a:lnTo>
                  <a:lnTo>
                    <a:pt x="2650858" y="461137"/>
                  </a:lnTo>
                  <a:lnTo>
                    <a:pt x="2497137" y="614857"/>
                  </a:lnTo>
                  <a:lnTo>
                    <a:pt x="2343416" y="461137"/>
                  </a:lnTo>
                  <a:lnTo>
                    <a:pt x="2420277" y="461137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8862" y="3823630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6"/>
                  </a:lnTo>
                  <a:lnTo>
                    <a:pt x="2343416" y="461136"/>
                  </a:lnTo>
                  <a:lnTo>
                    <a:pt x="2497137" y="614857"/>
                  </a:lnTo>
                  <a:lnTo>
                    <a:pt x="2650858" y="461136"/>
                  </a:lnTo>
                  <a:lnTo>
                    <a:pt x="2573997" y="461136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98862" y="3823630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6"/>
                  </a:lnTo>
                  <a:lnTo>
                    <a:pt x="2650858" y="461136"/>
                  </a:lnTo>
                  <a:lnTo>
                    <a:pt x="2497137" y="614857"/>
                  </a:lnTo>
                  <a:lnTo>
                    <a:pt x="2343416" y="461136"/>
                  </a:lnTo>
                  <a:lnTo>
                    <a:pt x="2420277" y="461136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98862" y="321476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7"/>
                  </a:lnTo>
                  <a:lnTo>
                    <a:pt x="2343416" y="461137"/>
                  </a:lnTo>
                  <a:lnTo>
                    <a:pt x="2497137" y="614857"/>
                  </a:lnTo>
                  <a:lnTo>
                    <a:pt x="2650858" y="461137"/>
                  </a:lnTo>
                  <a:lnTo>
                    <a:pt x="2573997" y="461137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98862" y="321476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7"/>
                  </a:lnTo>
                  <a:lnTo>
                    <a:pt x="2650858" y="461137"/>
                  </a:lnTo>
                  <a:lnTo>
                    <a:pt x="2497137" y="614857"/>
                  </a:lnTo>
                  <a:lnTo>
                    <a:pt x="2343416" y="461137"/>
                  </a:lnTo>
                  <a:lnTo>
                    <a:pt x="2420277" y="461137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98862" y="2605896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6"/>
                  </a:lnTo>
                  <a:lnTo>
                    <a:pt x="2343416" y="461136"/>
                  </a:lnTo>
                  <a:lnTo>
                    <a:pt x="2497137" y="614857"/>
                  </a:lnTo>
                  <a:lnTo>
                    <a:pt x="2650858" y="461136"/>
                  </a:lnTo>
                  <a:lnTo>
                    <a:pt x="2573997" y="461136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98862" y="2605896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6"/>
                  </a:lnTo>
                  <a:lnTo>
                    <a:pt x="2650858" y="461136"/>
                  </a:lnTo>
                  <a:lnTo>
                    <a:pt x="2497137" y="614857"/>
                  </a:lnTo>
                  <a:lnTo>
                    <a:pt x="2343416" y="461136"/>
                  </a:lnTo>
                  <a:lnTo>
                    <a:pt x="2420277" y="461136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98862" y="1997029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16"/>
                  </a:lnTo>
                  <a:lnTo>
                    <a:pt x="2420277" y="399516"/>
                  </a:lnTo>
                  <a:lnTo>
                    <a:pt x="2420277" y="461137"/>
                  </a:lnTo>
                  <a:lnTo>
                    <a:pt x="2343416" y="461137"/>
                  </a:lnTo>
                  <a:lnTo>
                    <a:pt x="2497137" y="614857"/>
                  </a:lnTo>
                  <a:lnTo>
                    <a:pt x="2650858" y="461137"/>
                  </a:lnTo>
                  <a:lnTo>
                    <a:pt x="2573997" y="461137"/>
                  </a:lnTo>
                  <a:lnTo>
                    <a:pt x="2573997" y="399516"/>
                  </a:lnTo>
                  <a:lnTo>
                    <a:pt x="4994275" y="399516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98862" y="1997029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16"/>
                  </a:moveTo>
                  <a:lnTo>
                    <a:pt x="2573997" y="399516"/>
                  </a:lnTo>
                  <a:lnTo>
                    <a:pt x="2573997" y="461137"/>
                  </a:lnTo>
                  <a:lnTo>
                    <a:pt x="2650858" y="461137"/>
                  </a:lnTo>
                  <a:lnTo>
                    <a:pt x="2497137" y="614857"/>
                  </a:lnTo>
                  <a:lnTo>
                    <a:pt x="2343416" y="461137"/>
                  </a:lnTo>
                  <a:lnTo>
                    <a:pt x="2420277" y="461137"/>
                  </a:lnTo>
                  <a:lnTo>
                    <a:pt x="2420277" y="399516"/>
                  </a:lnTo>
                  <a:lnTo>
                    <a:pt x="0" y="399516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1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281613" y="1351475"/>
            <a:ext cx="3627754" cy="402971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35"/>
              </a:spcBef>
            </a:pPr>
            <a:r>
              <a:rPr sz="2400" b="1" spc="90" dirty="0">
                <a:solidFill>
                  <a:srgbClr val="00246C"/>
                </a:solidFill>
                <a:latin typeface="Calibri"/>
                <a:cs typeface="Calibri"/>
              </a:rPr>
              <a:t>Sequence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104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239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Respondent</a:t>
            </a:r>
            <a:endParaRPr sz="2000">
              <a:latin typeface="Calibri"/>
              <a:cs typeface="Calibri"/>
            </a:endParaRPr>
          </a:p>
          <a:p>
            <a:pPr marL="12700" marR="5080" algn="ctr">
              <a:lnSpc>
                <a:spcPct val="1998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Identified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Parties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Neutral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endParaRPr sz="2000">
              <a:latin typeface="Calibri"/>
              <a:cs typeface="Calibri"/>
            </a:endParaRPr>
          </a:p>
          <a:p>
            <a:pPr marL="497205" marR="489584" algn="ctr">
              <a:lnSpc>
                <a:spcPct val="199800"/>
              </a:lnSpc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Additional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Witnesses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98862" y="5650357"/>
            <a:ext cx="4994275" cy="40005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15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71</a:t>
            </a:fld>
            <a:endParaRPr spc="-25" dirty="0"/>
          </a:p>
        </p:txBody>
      </p:sp>
      <p:sp>
        <p:nvSpPr>
          <p:cNvPr id="18" name="object 1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58239" y="430001"/>
            <a:ext cx="106508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Sample</a:t>
            </a:r>
            <a:r>
              <a:rPr sz="4400" spc="-145" dirty="0"/>
              <a:t> </a:t>
            </a:r>
            <a:r>
              <a:rPr sz="4400" spc="195" dirty="0"/>
              <a:t>Interview</a:t>
            </a:r>
            <a:r>
              <a:rPr sz="4400" spc="-160" dirty="0"/>
              <a:t> </a:t>
            </a:r>
            <a:r>
              <a:rPr sz="4400" spc="180" dirty="0"/>
              <a:t>Sequences</a:t>
            </a:r>
            <a:r>
              <a:rPr sz="4400" spc="-165" dirty="0"/>
              <a:t> </a:t>
            </a:r>
            <a:r>
              <a:rPr sz="4400" dirty="0"/>
              <a:t>–</a:t>
            </a:r>
            <a:r>
              <a:rPr sz="4400" spc="-125" dirty="0"/>
              <a:t> </a:t>
            </a:r>
            <a:r>
              <a:rPr sz="4400" spc="175" dirty="0"/>
              <a:t>Sequence</a:t>
            </a:r>
            <a:r>
              <a:rPr sz="4400" spc="-155" dirty="0"/>
              <a:t> </a:t>
            </a:r>
            <a:r>
              <a:rPr sz="4400" spc="170" dirty="0"/>
              <a:t>B</a:t>
            </a:r>
            <a:endParaRPr sz="440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92512" y="1686041"/>
            <a:ext cx="5006975" cy="4281170"/>
            <a:chOff x="3592512" y="1686041"/>
            <a:chExt cx="5006975" cy="4281170"/>
          </a:xfrm>
        </p:grpSpPr>
        <p:sp>
          <p:nvSpPr>
            <p:cNvPr id="5" name="object 5"/>
            <p:cNvSpPr/>
            <p:nvPr/>
          </p:nvSpPr>
          <p:spPr>
            <a:xfrm>
              <a:off x="3598862" y="5345912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98862" y="5345912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98862" y="4736992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8862" y="4736992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8862" y="412807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98862" y="412807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98862" y="3519150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98862" y="3519150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98862" y="291023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98862" y="291023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98862" y="230131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98862" y="230131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98862" y="169239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98862" y="1692391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961573" y="1096091"/>
            <a:ext cx="4269740" cy="458978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25"/>
              </a:spcBef>
            </a:pPr>
            <a:r>
              <a:rPr sz="2400" b="1" spc="90" dirty="0">
                <a:solidFill>
                  <a:srgbClr val="00246C"/>
                </a:solidFill>
                <a:latin typeface="Calibri"/>
                <a:cs typeface="Calibri"/>
              </a:rPr>
              <a:t>Sequence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B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99800"/>
              </a:lnSpc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Identified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Neutral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39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Respondent</a:t>
            </a:r>
            <a:endParaRPr sz="2000">
              <a:latin typeface="Calibri"/>
              <a:cs typeface="Calibri"/>
            </a:endParaRPr>
          </a:p>
          <a:p>
            <a:pPr marL="60960" marR="53340" algn="ctr">
              <a:lnSpc>
                <a:spcPct val="1998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Identified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Respondent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Additional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39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98862" y="5954826"/>
            <a:ext cx="4994275" cy="40005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15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72</a:t>
            </a:fld>
            <a:endParaRPr spc="-25" dirty="0"/>
          </a:p>
        </p:txBody>
      </p:sp>
      <p:sp>
        <p:nvSpPr>
          <p:cNvPr id="20" name="object 20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51889" y="470123"/>
            <a:ext cx="106362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Sample</a:t>
            </a:r>
            <a:r>
              <a:rPr sz="4400" spc="-145" dirty="0"/>
              <a:t> </a:t>
            </a:r>
            <a:r>
              <a:rPr sz="4400" spc="195" dirty="0"/>
              <a:t>Interview</a:t>
            </a:r>
            <a:r>
              <a:rPr sz="4400" spc="-160" dirty="0"/>
              <a:t> </a:t>
            </a:r>
            <a:r>
              <a:rPr sz="4400" spc="180" dirty="0"/>
              <a:t>Sequences</a:t>
            </a:r>
            <a:r>
              <a:rPr sz="4400" spc="-165" dirty="0"/>
              <a:t> </a:t>
            </a:r>
            <a:r>
              <a:rPr sz="4400" dirty="0"/>
              <a:t>–</a:t>
            </a:r>
            <a:r>
              <a:rPr sz="4400" spc="-125" dirty="0"/>
              <a:t> </a:t>
            </a:r>
            <a:r>
              <a:rPr sz="4400" spc="175" dirty="0"/>
              <a:t>Sequence</a:t>
            </a:r>
            <a:r>
              <a:rPr sz="4400" spc="-155" dirty="0"/>
              <a:t> </a:t>
            </a:r>
            <a:r>
              <a:rPr sz="4400" spc="204" dirty="0"/>
              <a:t>C</a:t>
            </a:r>
            <a:endParaRPr sz="440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92512" y="1798754"/>
            <a:ext cx="5006975" cy="4281170"/>
            <a:chOff x="3592512" y="1798754"/>
            <a:chExt cx="5006975" cy="4281170"/>
          </a:xfrm>
        </p:grpSpPr>
        <p:sp>
          <p:nvSpPr>
            <p:cNvPr id="5" name="object 5"/>
            <p:cNvSpPr/>
            <p:nvPr/>
          </p:nvSpPr>
          <p:spPr>
            <a:xfrm>
              <a:off x="3598862" y="5458625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98862" y="5458625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98862" y="484970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8862" y="484970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8862" y="424078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2242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98862" y="4240783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98862" y="363186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005C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98862" y="363186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98862" y="302294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98862" y="302294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98862" y="241402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9A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98862" y="241402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98862" y="180510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0"/>
                  </a:moveTo>
                  <a:lnTo>
                    <a:pt x="0" y="0"/>
                  </a:lnTo>
                  <a:lnTo>
                    <a:pt x="0" y="399554"/>
                  </a:lnTo>
                  <a:lnTo>
                    <a:pt x="2420277" y="399554"/>
                  </a:lnTo>
                  <a:lnTo>
                    <a:pt x="2420277" y="461187"/>
                  </a:lnTo>
                  <a:lnTo>
                    <a:pt x="2343404" y="461187"/>
                  </a:lnTo>
                  <a:lnTo>
                    <a:pt x="2497137" y="614921"/>
                  </a:lnTo>
                  <a:lnTo>
                    <a:pt x="2650871" y="461187"/>
                  </a:lnTo>
                  <a:lnTo>
                    <a:pt x="2573997" y="461187"/>
                  </a:lnTo>
                  <a:lnTo>
                    <a:pt x="2573997" y="399554"/>
                  </a:lnTo>
                  <a:lnTo>
                    <a:pt x="4994275" y="399554"/>
                  </a:lnTo>
                  <a:lnTo>
                    <a:pt x="4994275" y="0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98862" y="1805104"/>
              <a:ext cx="4994275" cy="615315"/>
            </a:xfrm>
            <a:custGeom>
              <a:avLst/>
              <a:gdLst/>
              <a:ahLst/>
              <a:cxnLst/>
              <a:rect l="l" t="t" r="r" b="b"/>
              <a:pathLst>
                <a:path w="4994275" h="615314">
                  <a:moveTo>
                    <a:pt x="4994275" y="399554"/>
                  </a:moveTo>
                  <a:lnTo>
                    <a:pt x="2573997" y="399554"/>
                  </a:lnTo>
                  <a:lnTo>
                    <a:pt x="2573997" y="461187"/>
                  </a:lnTo>
                  <a:lnTo>
                    <a:pt x="2650871" y="461187"/>
                  </a:lnTo>
                  <a:lnTo>
                    <a:pt x="2497137" y="614921"/>
                  </a:lnTo>
                  <a:lnTo>
                    <a:pt x="2343404" y="461187"/>
                  </a:lnTo>
                  <a:lnTo>
                    <a:pt x="2420277" y="461187"/>
                  </a:lnTo>
                  <a:lnTo>
                    <a:pt x="2420277" y="399554"/>
                  </a:lnTo>
                  <a:lnTo>
                    <a:pt x="0" y="399554"/>
                  </a:lnTo>
                  <a:lnTo>
                    <a:pt x="0" y="0"/>
                  </a:lnTo>
                  <a:lnTo>
                    <a:pt x="4994275" y="0"/>
                  </a:lnTo>
                  <a:lnTo>
                    <a:pt x="4994275" y="3995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961573" y="1208807"/>
            <a:ext cx="4269740" cy="458978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25"/>
              </a:spcBef>
            </a:pPr>
            <a:r>
              <a:rPr sz="2400" b="1" spc="90" dirty="0">
                <a:solidFill>
                  <a:srgbClr val="00246C"/>
                </a:solidFill>
                <a:latin typeface="Calibri"/>
                <a:cs typeface="Calibri"/>
              </a:rPr>
              <a:t>Sequence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C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99800"/>
              </a:lnSpc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Identified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Complainant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Neutral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endParaRPr sz="2000">
              <a:latin typeface="Calibri"/>
              <a:cs typeface="Calibri"/>
            </a:endParaRPr>
          </a:p>
          <a:p>
            <a:pPr marL="60960" marR="53340" algn="ctr">
              <a:lnSpc>
                <a:spcPct val="1998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Witnesses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Identified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Respondent Respondent</a:t>
            </a:r>
            <a:endParaRPr sz="2000">
              <a:latin typeface="Calibri"/>
              <a:cs typeface="Calibri"/>
            </a:endParaRPr>
          </a:p>
          <a:p>
            <a:pPr marL="817244" marR="810895" algn="ctr">
              <a:lnSpc>
                <a:spcPct val="199800"/>
              </a:lnSpc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Additional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Witnesses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98862" y="6067539"/>
            <a:ext cx="4994275" cy="40005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215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Round</a:t>
            </a:r>
            <a:r>
              <a:rPr sz="20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73</a:t>
            </a:fld>
            <a:endParaRPr spc="-25" dirty="0"/>
          </a:p>
        </p:txBody>
      </p:sp>
      <p:sp>
        <p:nvSpPr>
          <p:cNvPr id="20" name="object 20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Evidence</a:t>
            </a:r>
            <a:r>
              <a:rPr sz="4400" spc="-155" dirty="0"/>
              <a:t> </a:t>
            </a:r>
            <a:r>
              <a:rPr sz="4400" spc="170" dirty="0"/>
              <a:t>Collection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686433"/>
            <a:ext cx="6059170" cy="24638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Identify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potential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sources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Seek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verify/authenticate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obtained</a:t>
            </a:r>
            <a:endParaRPr sz="2400">
              <a:latin typeface="Calibri"/>
              <a:cs typeface="Calibri"/>
            </a:endParaRPr>
          </a:p>
          <a:p>
            <a:pPr marL="241300" marR="4114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efforts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gather,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not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successful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8200" y="5071249"/>
            <a:ext cx="6342380" cy="914400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71120" rIns="0" bIns="0" rtlCol="0">
            <a:spAutoFit/>
          </a:bodyPr>
          <a:lstStyle/>
          <a:p>
            <a:pPr marL="1906905" marR="139700" indent="-1762125">
              <a:lnSpc>
                <a:spcPct val="100000"/>
              </a:lnSpc>
              <a:spcBef>
                <a:spcPts val="560"/>
              </a:spcBef>
            </a:pP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most common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types</a:t>
            </a:r>
            <a:r>
              <a:rPr sz="2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of evidence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investigations?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of a large, disorganized stack of various papers and folders with a single blank sheet prominently placed near the center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4457" y="576582"/>
            <a:ext cx="4350326" cy="596540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74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85" dirty="0"/>
              <a:t>Information</a:t>
            </a:r>
            <a:r>
              <a:rPr sz="4400" spc="-155" dirty="0"/>
              <a:t> </a:t>
            </a:r>
            <a:r>
              <a:rPr sz="4400" spc="225" dirty="0"/>
              <a:t>Sharing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06944"/>
            <a:ext cx="10346055" cy="4398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Information-sharing</a:t>
            </a:r>
            <a:r>
              <a:rPr sz="22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balance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transparency,</a:t>
            </a:r>
            <a:r>
              <a:rPr sz="2200" spc="1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privacy,</a:t>
            </a:r>
            <a:r>
              <a:rPr sz="22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strategy,</a:t>
            </a:r>
            <a:r>
              <a:rPr sz="22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well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rights</a:t>
            </a:r>
            <a:endParaRPr sz="2200">
              <a:latin typeface="Calibri"/>
              <a:cs typeface="Calibri"/>
            </a:endParaRPr>
          </a:p>
          <a:p>
            <a:pPr marL="697230" marR="123825" lvl="1" indent="-227965">
              <a:lnSpc>
                <a:spcPct val="122700"/>
              </a:lnSpc>
              <a:buFont typeface="Wingdings"/>
              <a:buChar char=""/>
              <a:tabLst>
                <a:tab pos="92710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Often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during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garners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information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200" spc="3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 have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give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 get,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judicious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shared</a:t>
            </a:r>
            <a:endParaRPr sz="2200">
              <a:latin typeface="Calibri"/>
              <a:cs typeface="Calibri"/>
            </a:endParaRPr>
          </a:p>
          <a:p>
            <a:pPr marL="240029" marR="112522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directly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related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at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the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conclusion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limited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knowledge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complaint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itself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9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other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200">
              <a:latin typeface="Calibri"/>
              <a:cs typeface="Calibri"/>
            </a:endParaRPr>
          </a:p>
          <a:p>
            <a:pPr marL="697230" marR="3803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Some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sharing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will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necessary,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circumspect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don’t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make 	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assumptions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2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already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certain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facts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073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245" dirty="0"/>
              <a:t>Party</a:t>
            </a:r>
            <a:r>
              <a:rPr sz="4200" spc="-120" dirty="0"/>
              <a:t> </a:t>
            </a:r>
            <a:r>
              <a:rPr sz="4200" spc="175" dirty="0"/>
              <a:t>and</a:t>
            </a:r>
            <a:r>
              <a:rPr sz="4200" spc="-110" dirty="0"/>
              <a:t> </a:t>
            </a:r>
            <a:r>
              <a:rPr sz="4200" spc="95" dirty="0"/>
              <a:t>Witness</a:t>
            </a:r>
            <a:r>
              <a:rPr sz="4200" spc="-75" dirty="0"/>
              <a:t> </a:t>
            </a:r>
            <a:r>
              <a:rPr sz="4200" spc="235" dirty="0"/>
              <a:t>Privacy</a:t>
            </a:r>
            <a:r>
              <a:rPr sz="4200" spc="-105" dirty="0"/>
              <a:t> </a:t>
            </a:r>
            <a:r>
              <a:rPr sz="4200" spc="165" dirty="0"/>
              <a:t>Concerns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96207" y="1776356"/>
            <a:ext cx="5124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Privacy</a:t>
            </a:r>
            <a:r>
              <a:rPr sz="2400" b="1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Confidentiality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473" y="2285415"/>
            <a:ext cx="3337560" cy="4013200"/>
          </a:xfrm>
          <a:prstGeom prst="rect">
            <a:avLst/>
          </a:prstGeom>
          <a:solidFill>
            <a:srgbClr val="BD1046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20"/>
              </a:spcBef>
            </a:pPr>
            <a:r>
              <a:rPr sz="4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4800">
              <a:latin typeface="Calibri"/>
              <a:cs typeface="Calibri"/>
            </a:endParaRPr>
          </a:p>
          <a:p>
            <a:pPr marL="182245">
              <a:lnSpc>
                <a:spcPct val="100000"/>
              </a:lnSpc>
              <a:spcBef>
                <a:spcPts val="135"/>
              </a:spcBef>
            </a:pPr>
            <a:r>
              <a:rPr sz="2600" b="1" spc="65" dirty="0">
                <a:solidFill>
                  <a:srgbClr val="FFFFFF"/>
                </a:solidFill>
                <a:latin typeface="Calibri"/>
                <a:cs typeface="Calibri"/>
              </a:rPr>
              <a:t>PRIVACY</a:t>
            </a:r>
            <a:endParaRPr sz="2600">
              <a:latin typeface="Calibri"/>
              <a:cs typeface="Calibri"/>
            </a:endParaRPr>
          </a:p>
          <a:p>
            <a:pPr marL="182245" marR="332740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Statutory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protection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(FERPA)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only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allows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disclosing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records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those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need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know,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but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cannot</a:t>
            </a:r>
            <a:r>
              <a:rPr sz="2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guarantee confidentiality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7220" y="2284933"/>
            <a:ext cx="3337560" cy="4013835"/>
          </a:xfrm>
          <a:prstGeom prst="rect">
            <a:avLst/>
          </a:prstGeom>
          <a:solidFill>
            <a:srgbClr val="3461AD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420"/>
              </a:spcBef>
            </a:pPr>
            <a:r>
              <a:rPr sz="4800" b="1" spc="9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4800">
              <a:latin typeface="Calibri"/>
              <a:cs typeface="Calibri"/>
            </a:endParaRPr>
          </a:p>
          <a:p>
            <a:pPr marL="182245">
              <a:lnSpc>
                <a:spcPct val="100000"/>
              </a:lnSpc>
              <a:spcBef>
                <a:spcPts val="135"/>
              </a:spcBef>
            </a:pPr>
            <a:r>
              <a:rPr sz="2600" b="1" spc="95" dirty="0">
                <a:solidFill>
                  <a:srgbClr val="FFFFFF"/>
                </a:solidFill>
                <a:latin typeface="Calibri"/>
                <a:cs typeface="Calibri"/>
              </a:rPr>
              <a:t>CONFIDENTIALITY</a:t>
            </a:r>
            <a:endParaRPr sz="2600">
              <a:latin typeface="Calibri"/>
              <a:cs typeface="Calibri"/>
            </a:endParaRPr>
          </a:p>
          <a:p>
            <a:pPr marL="182245" marR="174625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Information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protected</a:t>
            </a:r>
            <a:r>
              <a:rPr sz="20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those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need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report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TIXC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because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they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designated</a:t>
            </a:r>
            <a:r>
              <a:rPr sz="20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confidential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ethical/statutory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confidentiality</a:t>
            </a:r>
            <a:r>
              <a:rPr sz="20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duties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(subject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exceptions)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36966" y="2285174"/>
            <a:ext cx="3337560" cy="4013200"/>
          </a:xfrm>
          <a:prstGeom prst="rect">
            <a:avLst/>
          </a:prstGeom>
          <a:solidFill>
            <a:srgbClr val="9AC0FF"/>
          </a:solidFill>
        </p:spPr>
        <p:txBody>
          <a:bodyPr vert="horz" wrap="square" lIns="0" tIns="5334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420"/>
              </a:spcBef>
            </a:pPr>
            <a:r>
              <a:rPr sz="4800" b="1" spc="95" dirty="0">
                <a:solidFill>
                  <a:srgbClr val="00246C"/>
                </a:solidFill>
                <a:latin typeface="Calibri"/>
                <a:cs typeface="Calibri"/>
              </a:rPr>
              <a:t>3</a:t>
            </a:r>
            <a:endParaRPr sz="4800">
              <a:latin typeface="Calibri"/>
              <a:cs typeface="Calibri"/>
            </a:endParaRPr>
          </a:p>
          <a:p>
            <a:pPr marL="182880">
              <a:lnSpc>
                <a:spcPct val="100000"/>
              </a:lnSpc>
              <a:spcBef>
                <a:spcPts val="135"/>
              </a:spcBef>
            </a:pPr>
            <a:r>
              <a:rPr sz="2600" b="1" spc="125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600">
              <a:latin typeface="Calibri"/>
              <a:cs typeface="Calibri"/>
            </a:endParaRPr>
          </a:p>
          <a:p>
            <a:pPr marL="182880" marR="173990">
              <a:lnSpc>
                <a:spcPct val="100000"/>
              </a:lnSpc>
              <a:spcBef>
                <a:spcPts val="315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highest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legal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protection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(attorney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giving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00246C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client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clergy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providing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pastoral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advice);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client/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patient/parishioner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controls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 descr="ATIXA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76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409315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45" dirty="0"/>
              <a:t>Working</a:t>
            </a:r>
            <a:r>
              <a:rPr sz="4400" spc="-150" dirty="0"/>
              <a:t> </a:t>
            </a:r>
            <a:r>
              <a:rPr sz="4400" spc="185" dirty="0"/>
              <a:t>with </a:t>
            </a:r>
            <a:r>
              <a:rPr sz="4400" spc="160" dirty="0"/>
              <a:t>Advisors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838833"/>
            <a:ext cx="5518150" cy="3332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04775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have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right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accompanied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choice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“Of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choice”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truly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means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anyone</a:t>
            </a:r>
            <a:endParaRPr sz="2400">
              <a:latin typeface="Calibri"/>
              <a:cs typeface="Calibri"/>
            </a:endParaRPr>
          </a:p>
          <a:p>
            <a:pPr marL="241300" marR="13589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establish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participation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ground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rules,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applied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equally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Parties’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availability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unreasonably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delay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process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showing a close-up of two people shaking hands over a dark table with a stack of document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9012" y="0"/>
            <a:ext cx="4953000" cy="685792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Building</a:t>
            </a:r>
            <a:r>
              <a:rPr sz="4400" spc="-125" dirty="0"/>
              <a:t> </a:t>
            </a:r>
            <a:r>
              <a:rPr sz="4400" spc="190" dirty="0"/>
              <a:t>Rapport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9620885" cy="41706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GOAL:</a:t>
            </a:r>
            <a:r>
              <a:rPr sz="24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Interviewee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trusts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neutral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impartial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help set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tone for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productive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Maintain</a:t>
            </a:r>
            <a:r>
              <a:rPr sz="24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professionalism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transparency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expectations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Balance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neutrality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human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approach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Ask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straightforward,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non-judgmental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manner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Follow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timely manner,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necessary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approach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working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Understanding</a:t>
            </a:r>
            <a:r>
              <a:rPr sz="4400" spc="-160" dirty="0"/>
              <a:t> </a:t>
            </a:r>
            <a:r>
              <a:rPr sz="4400" spc="210" dirty="0"/>
              <a:t>Trauma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1338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pc="80" dirty="0"/>
              <a:t>Trauma</a:t>
            </a:r>
            <a:r>
              <a:rPr spc="-45" dirty="0"/>
              <a:t> </a:t>
            </a:r>
            <a:r>
              <a:rPr b="0" dirty="0">
                <a:latin typeface="Calibri"/>
                <a:cs typeface="Calibri"/>
              </a:rPr>
              <a:t>is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exposure</a:t>
            </a:r>
            <a:r>
              <a:rPr b="0" spc="-2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event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or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events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that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create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real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or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perceived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threat </a:t>
            </a:r>
            <a:r>
              <a:rPr b="0" dirty="0">
                <a:latin typeface="Calibri"/>
                <a:cs typeface="Calibri"/>
              </a:rPr>
              <a:t>to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life,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safety,</a:t>
            </a:r>
            <a:r>
              <a:rPr b="0" spc="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sense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of well-being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bodily </a:t>
            </a:r>
            <a:r>
              <a:rPr b="0" spc="-10" dirty="0">
                <a:latin typeface="Calibri"/>
                <a:cs typeface="Calibri"/>
              </a:rPr>
              <a:t>integrity</a:t>
            </a: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Acute,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chronic,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complex</a:t>
            </a:r>
            <a:endParaRPr sz="24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Neurological,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biological,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psychological,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social,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emotional</a:t>
            </a:r>
            <a:r>
              <a:rPr sz="2400" spc="1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impacts</a:t>
            </a:r>
            <a:endParaRPr sz="2400">
              <a:latin typeface="Calibri"/>
              <a:cs typeface="Calibri"/>
            </a:endParaRPr>
          </a:p>
          <a:p>
            <a:pPr marL="697865" marR="72580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Developmental,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intergenerational,</a:t>
            </a:r>
            <a:r>
              <a:rPr sz="24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historical,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secondary,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vicarious,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collective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Responses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trauma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can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vary,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depending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variety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factors</a:t>
            </a:r>
            <a:endParaRPr sz="2400">
              <a:latin typeface="Calibri"/>
              <a:cs typeface="Calibri"/>
            </a:endParaRPr>
          </a:p>
          <a:p>
            <a:pPr marL="241300" marR="480695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b="0" dirty="0">
                <a:latin typeface="Calibri"/>
                <a:cs typeface="Calibri"/>
              </a:rPr>
              <a:t>Provide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all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persons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with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support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that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makes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Title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IX</a:t>
            </a:r>
            <a:r>
              <a:rPr b="0" spc="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services</a:t>
            </a:r>
            <a:r>
              <a:rPr b="0" spc="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and</a:t>
            </a:r>
            <a:r>
              <a:rPr b="0" spc="2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processes </a:t>
            </a:r>
            <a:r>
              <a:rPr b="0" dirty="0">
                <a:latin typeface="Calibri"/>
                <a:cs typeface="Calibri"/>
              </a:rPr>
              <a:t>accessible,</a:t>
            </a:r>
            <a:r>
              <a:rPr b="0" spc="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including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those</a:t>
            </a:r>
            <a:r>
              <a:rPr b="0" spc="9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who</a:t>
            </a:r>
            <a:r>
              <a:rPr b="0" spc="8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may</a:t>
            </a:r>
            <a:r>
              <a:rPr b="0" spc="7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have</a:t>
            </a:r>
            <a:r>
              <a:rPr b="0" spc="6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experienced</a:t>
            </a:r>
            <a:r>
              <a:rPr b="0" spc="8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trauma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79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Applicability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838833"/>
            <a:ext cx="5059680" cy="3042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83210" indent="-2286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Education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activity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United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States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241300" marR="96456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Control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harassment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Applies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student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employee complaints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" name="object 3" descr="Photograph of six students walking up outdoor stairs toward a building entrance, each carrying backpacks in various colors and styles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45" cy="6857423"/>
          </a:xfrm>
          <a:prstGeom prst="rect">
            <a:avLst/>
          </a:prstGeom>
        </p:spPr>
      </p:pic>
      <p:pic>
        <p:nvPicPr>
          <p:cNvPr id="5" name="object 5" descr="ATIXA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202" y="6298336"/>
            <a:ext cx="879284" cy="4811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Trauma-</a:t>
            </a:r>
            <a:r>
              <a:rPr sz="4400" spc="180" dirty="0"/>
              <a:t>Informed</a:t>
            </a:r>
            <a:r>
              <a:rPr sz="4400" spc="-114" dirty="0"/>
              <a:t> </a:t>
            </a:r>
            <a:r>
              <a:rPr sz="4400" spc="195" dirty="0"/>
              <a:t>Principles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737" y="1766292"/>
            <a:ext cx="9910445" cy="4140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1" spc="65" dirty="0">
                <a:solidFill>
                  <a:srgbClr val="00246C"/>
                </a:solidFill>
                <a:latin typeface="Calibri"/>
                <a:cs typeface="Calibri"/>
              </a:rPr>
              <a:t>Key</a:t>
            </a:r>
            <a:r>
              <a:rPr sz="2000" b="1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principles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 trauma-</a:t>
            </a: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informed</a:t>
            </a:r>
            <a:r>
              <a:rPr sz="2000" b="1" spc="45" dirty="0">
                <a:solidFill>
                  <a:srgbClr val="00246C"/>
                </a:solidFill>
                <a:latin typeface="Calibri"/>
                <a:cs typeface="Calibri"/>
              </a:rPr>
              <a:t> practice: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Safety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Trustworthiness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transparency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Collaboration</a:t>
            </a:r>
            <a:r>
              <a:rPr sz="20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mutuality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Empowerment,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voice,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choice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Cultural</a:t>
            </a:r>
            <a:r>
              <a:rPr sz="20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historical</a:t>
            </a:r>
            <a:r>
              <a:rPr sz="20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context</a:t>
            </a:r>
            <a:endParaRPr sz="2000">
              <a:latin typeface="Calibri"/>
              <a:cs typeface="Calibri"/>
            </a:endParaRPr>
          </a:p>
          <a:p>
            <a:pPr marL="240029" marR="5080" indent="-227965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Position</a:t>
            </a:r>
            <a:r>
              <a:rPr sz="20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00246C"/>
                </a:solidFill>
                <a:latin typeface="Calibri"/>
                <a:cs typeface="Calibri"/>
              </a:rPr>
              <a:t>Statement:</a:t>
            </a:r>
            <a:r>
              <a:rPr sz="2000" b="1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Application of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our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field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has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gotten 	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way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ahead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 actual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science</a:t>
            </a:r>
            <a:endParaRPr sz="2000">
              <a:latin typeface="Calibri"/>
              <a:cs typeface="Calibri"/>
            </a:endParaRPr>
          </a:p>
          <a:p>
            <a:pPr marL="697230" marR="66675" lvl="1" indent="-227965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b="1" dirty="0">
                <a:solidFill>
                  <a:srgbClr val="00246C"/>
                </a:solidFill>
                <a:latin typeface="Calibri"/>
                <a:cs typeface="Calibri"/>
              </a:rPr>
              <a:t>ATIXA</a:t>
            </a:r>
            <a:r>
              <a:rPr sz="20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Recommendation:</a:t>
            </a:r>
            <a:r>
              <a:rPr sz="2000" b="1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Incorporate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interviewing 	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methods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without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compromising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gathering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credible,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evidence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Trauma-informed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0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significantly</a:t>
            </a:r>
            <a:r>
              <a:rPr sz="20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influence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evaluation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015"/>
              </a:lnSpc>
              <a:spcBef>
                <a:spcPts val="100"/>
              </a:spcBef>
            </a:pPr>
            <a:r>
              <a:rPr sz="4400" spc="295" dirty="0"/>
              <a:t>“The</a:t>
            </a:r>
            <a:r>
              <a:rPr sz="4400" spc="-130" dirty="0"/>
              <a:t> </a:t>
            </a:r>
            <a:r>
              <a:rPr sz="4400" spc="275" dirty="0"/>
              <a:t>Spiel”</a:t>
            </a:r>
            <a:endParaRPr sz="4400"/>
          </a:p>
          <a:p>
            <a:pPr marL="12700">
              <a:lnSpc>
                <a:spcPts val="5015"/>
              </a:lnSpc>
            </a:pPr>
            <a:r>
              <a:rPr sz="4400" spc="190" dirty="0"/>
              <a:t>The</a:t>
            </a:r>
            <a:r>
              <a:rPr sz="4400" spc="-130" dirty="0"/>
              <a:t> </a:t>
            </a:r>
            <a:r>
              <a:rPr sz="4400" spc="204" dirty="0"/>
              <a:t>Process</a:t>
            </a:r>
            <a:r>
              <a:rPr sz="4400" spc="-125" dirty="0"/>
              <a:t> </a:t>
            </a:r>
            <a:r>
              <a:rPr sz="4400" spc="180" dirty="0"/>
              <a:t>and</a:t>
            </a:r>
            <a:r>
              <a:rPr sz="4400" spc="-135" dirty="0"/>
              <a:t> </a:t>
            </a:r>
            <a:r>
              <a:rPr sz="4400" spc="210" dirty="0"/>
              <a:t>Investigator</a:t>
            </a:r>
            <a:r>
              <a:rPr sz="4400" spc="-150" dirty="0"/>
              <a:t> </a:t>
            </a:r>
            <a:r>
              <a:rPr sz="4400" spc="150" dirty="0"/>
              <a:t>Role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070622" y="1686961"/>
            <a:ext cx="10154920" cy="1001394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Establishing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rapport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creates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conducive</a:t>
            </a:r>
            <a:r>
              <a:rPr sz="22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2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environment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“The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Spiel”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helps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interviewee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understand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Investigator’s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process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3815" y="3125635"/>
            <a:ext cx="10608310" cy="2894330"/>
            <a:chOff x="913815" y="3125635"/>
            <a:chExt cx="10608310" cy="2894330"/>
          </a:xfrm>
        </p:grpSpPr>
        <p:sp>
          <p:nvSpPr>
            <p:cNvPr id="5" name="object 5"/>
            <p:cNvSpPr/>
            <p:nvPr/>
          </p:nvSpPr>
          <p:spPr>
            <a:xfrm>
              <a:off x="920165" y="3131985"/>
              <a:ext cx="10595610" cy="2881630"/>
            </a:xfrm>
            <a:custGeom>
              <a:avLst/>
              <a:gdLst/>
              <a:ahLst/>
              <a:cxnLst/>
              <a:rect l="l" t="t" r="r" b="b"/>
              <a:pathLst>
                <a:path w="10595610" h="2881629">
                  <a:moveTo>
                    <a:pt x="10595216" y="0"/>
                  </a:moveTo>
                  <a:lnTo>
                    <a:pt x="0" y="0"/>
                  </a:lnTo>
                  <a:lnTo>
                    <a:pt x="0" y="2881287"/>
                  </a:lnTo>
                  <a:lnTo>
                    <a:pt x="10595216" y="2881287"/>
                  </a:lnTo>
                  <a:lnTo>
                    <a:pt x="10595216" y="0"/>
                  </a:lnTo>
                  <a:close/>
                </a:path>
              </a:pathLst>
            </a:custGeom>
            <a:solidFill>
              <a:srgbClr val="DFE6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20165" y="3131985"/>
              <a:ext cx="10595610" cy="2881630"/>
            </a:xfrm>
            <a:custGeom>
              <a:avLst/>
              <a:gdLst/>
              <a:ahLst/>
              <a:cxnLst/>
              <a:rect l="l" t="t" r="r" b="b"/>
              <a:pathLst>
                <a:path w="10595610" h="2881629">
                  <a:moveTo>
                    <a:pt x="0" y="0"/>
                  </a:moveTo>
                  <a:lnTo>
                    <a:pt x="10595216" y="0"/>
                  </a:lnTo>
                  <a:lnTo>
                    <a:pt x="10595216" y="2881287"/>
                  </a:lnTo>
                  <a:lnTo>
                    <a:pt x="0" y="288128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F03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90348" y="3176143"/>
            <a:ext cx="4737100" cy="26771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introduction</a:t>
            </a:r>
            <a:r>
              <a:rPr sz="2400" spc="1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Purpose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Advisor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Recording/notetaking</a:t>
            </a:r>
            <a:r>
              <a:rPr sz="2400" spc="3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practices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Commitment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privacy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04892" y="3176143"/>
            <a:ext cx="4074160" cy="26771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Witness-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specific</a:t>
            </a:r>
            <a:r>
              <a:rPr sz="2400" spc="1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Post-interview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steps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expectations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policies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Acknowledge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difficulty</a:t>
            </a:r>
            <a:endParaRPr sz="24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Retaliation</a:t>
            </a:r>
            <a:r>
              <a:rPr sz="2400" spc="1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reminder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81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82010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>
                <a:solidFill>
                  <a:srgbClr val="FFFFFF"/>
                </a:solidFill>
              </a:rPr>
              <a:t>Activity:</a:t>
            </a:r>
            <a:r>
              <a:rPr sz="4800" spc="-100" dirty="0">
                <a:solidFill>
                  <a:srgbClr val="FFFFFF"/>
                </a:solidFill>
              </a:rPr>
              <a:t> </a:t>
            </a:r>
            <a:r>
              <a:rPr sz="4800" spc="245" dirty="0">
                <a:solidFill>
                  <a:srgbClr val="FFFFFF"/>
                </a:solidFill>
              </a:rPr>
              <a:t>Practicing</a:t>
            </a:r>
            <a:r>
              <a:rPr sz="4800" spc="-95" dirty="0">
                <a:solidFill>
                  <a:srgbClr val="FFFFFF"/>
                </a:solidFill>
              </a:rPr>
              <a:t> </a:t>
            </a:r>
            <a:r>
              <a:rPr sz="4800" spc="170" dirty="0">
                <a:solidFill>
                  <a:srgbClr val="FFFFFF"/>
                </a:solidFill>
              </a:rPr>
              <a:t>Your</a:t>
            </a:r>
            <a:r>
              <a:rPr sz="4800" spc="-100" dirty="0">
                <a:solidFill>
                  <a:srgbClr val="FFFFFF"/>
                </a:solidFill>
              </a:rPr>
              <a:t> </a:t>
            </a:r>
            <a:r>
              <a:rPr sz="4800" spc="210" dirty="0">
                <a:solidFill>
                  <a:srgbClr val="FFFFFF"/>
                </a:solidFill>
              </a:rPr>
              <a:t>Spiel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51955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15" dirty="0">
                <a:solidFill>
                  <a:srgbClr val="FFFFFF"/>
                </a:solidFill>
              </a:rPr>
              <a:t>Interviewing</a:t>
            </a:r>
            <a:r>
              <a:rPr sz="4800" spc="-75" dirty="0">
                <a:solidFill>
                  <a:srgbClr val="FFFFFF"/>
                </a:solidFill>
              </a:rPr>
              <a:t> </a:t>
            </a:r>
            <a:r>
              <a:rPr sz="4800" spc="280" dirty="0">
                <a:solidFill>
                  <a:srgbClr val="FFFFFF"/>
                </a:solidFill>
              </a:rPr>
              <a:t>Skills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44449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40" dirty="0"/>
              <a:t>Primary</a:t>
            </a:r>
            <a:r>
              <a:rPr sz="4400" spc="-110" dirty="0"/>
              <a:t> </a:t>
            </a:r>
            <a:r>
              <a:rPr sz="4400" spc="195" dirty="0"/>
              <a:t>Interviewing </a:t>
            </a:r>
            <a:r>
              <a:rPr sz="4400" spc="265" dirty="0"/>
              <a:t>Skills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838833"/>
            <a:ext cx="5027295" cy="3637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Investigators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build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improve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skills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over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time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b="1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practice: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Appropriate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Active</a:t>
            </a:r>
            <a:r>
              <a:rPr sz="2400" spc="-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listening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Seeking</a:t>
            </a:r>
            <a:r>
              <a:rPr sz="2400" spc="-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clarification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Identifying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gaps</a:t>
            </a:r>
            <a:endParaRPr sz="2400">
              <a:latin typeface="Calibri"/>
              <a:cs typeface="Calibri"/>
            </a:endParaRPr>
          </a:p>
          <a:p>
            <a:pPr marL="240665" marR="91440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Body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4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verbal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communication</a:t>
            </a:r>
            <a:r>
              <a:rPr sz="24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(use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caution)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showing a close-up of a woman with long dark hair and a serious expression, facing a blurred person in the foreground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10425" y="0"/>
            <a:ext cx="4981575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84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Interviewing</a:t>
            </a:r>
            <a:r>
              <a:rPr sz="4400" spc="-155" dirty="0"/>
              <a:t> </a:t>
            </a:r>
            <a:r>
              <a:rPr sz="4400" spc="170" dirty="0"/>
              <a:t>Considerations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5185"/>
            <a:ext cx="8308340" cy="43688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Prepare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advance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Open-ended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designed</a:t>
            </a:r>
            <a:r>
              <a:rPr sz="2200" spc="11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elicit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narrative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responses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Listen</a:t>
            </a:r>
            <a:r>
              <a:rPr sz="22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answers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before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asking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595"/>
              </a:spcBef>
              <a:buFont typeface="Wingdings"/>
              <a:buChar char=""/>
              <a:tabLst>
                <a:tab pos="697230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Note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discrepancies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areas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follow-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up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active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listening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skills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Eye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contact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Head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nodding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Summarization/restating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Avoid tangents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distractions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Insert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logical</a:t>
            </a:r>
            <a:r>
              <a:rPr sz="22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flowing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from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interviewee’s</a:t>
            </a:r>
            <a:r>
              <a:rPr sz="22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answers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85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Questioning</a:t>
            </a:r>
            <a:r>
              <a:rPr sz="4400" spc="-140" dirty="0"/>
              <a:t> </a:t>
            </a:r>
            <a:r>
              <a:rPr sz="4400" spc="170" dirty="0"/>
              <a:t>Considerations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8" y="1841880"/>
            <a:ext cx="9494520" cy="444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241300" algn="l"/>
              </a:tabLst>
            </a:pP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2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conversation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designed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elicit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2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non-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accusatory manner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Start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broad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questions,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focus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timelines</a:t>
            </a:r>
            <a:r>
              <a:rPr sz="22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details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well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Explore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gaps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information;</a:t>
            </a:r>
            <a:r>
              <a:rPr sz="2200" spc="10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answer</a:t>
            </a:r>
            <a:r>
              <a:rPr sz="22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Ask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purposeful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questions: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50" dirty="0">
                <a:solidFill>
                  <a:srgbClr val="00246C"/>
                </a:solidFill>
                <a:latin typeface="Calibri"/>
                <a:cs typeface="Calibri"/>
              </a:rPr>
              <a:t>What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need to</a:t>
            </a:r>
            <a:r>
              <a:rPr sz="22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know?</a:t>
            </a:r>
            <a:endParaRPr sz="2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200" spc="-80" dirty="0">
                <a:solidFill>
                  <a:srgbClr val="00246C"/>
                </a:solidFill>
                <a:latin typeface="Calibri"/>
                <a:cs typeface="Calibri"/>
              </a:rPr>
              <a:t>Why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need</a:t>
            </a:r>
            <a:r>
              <a:rPr sz="22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know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00246C"/>
                </a:solidFill>
                <a:latin typeface="Calibri"/>
                <a:cs typeface="Calibri"/>
              </a:rPr>
              <a:t>it?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2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2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definitions</a:t>
            </a:r>
            <a:r>
              <a:rPr sz="22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inform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2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unnecessary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repetition</a:t>
            </a:r>
            <a:r>
              <a:rPr sz="22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traumatic</a:t>
            </a:r>
            <a:r>
              <a:rPr sz="22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00246C"/>
                </a:solidFill>
                <a:latin typeface="Calibri"/>
                <a:cs typeface="Calibri"/>
              </a:rPr>
              <a:t>re-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triggering</a:t>
            </a:r>
            <a:endParaRPr sz="2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Choose</a:t>
            </a:r>
            <a:r>
              <a:rPr sz="22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2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blend</a:t>
            </a:r>
            <a:r>
              <a:rPr sz="22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effective</a:t>
            </a:r>
            <a:r>
              <a:rPr sz="2200" spc="9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246C"/>
                </a:solidFill>
                <a:latin typeface="Calibri"/>
                <a:cs typeface="Calibri"/>
              </a:rPr>
              <a:t>questioning</a:t>
            </a:r>
            <a:r>
              <a:rPr sz="22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00246C"/>
                </a:solidFill>
                <a:latin typeface="Calibri"/>
                <a:cs typeface="Calibri"/>
              </a:rPr>
              <a:t>strategies/methodologies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86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Questioning</a:t>
            </a:r>
            <a:r>
              <a:rPr sz="4400" spc="-130" dirty="0"/>
              <a:t> </a:t>
            </a:r>
            <a:r>
              <a:rPr sz="4400" spc="200" dirty="0"/>
              <a:t>Tips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685" y="1690194"/>
            <a:ext cx="5449570" cy="439928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Listen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carefully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Seek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clarify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terms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have multiple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meanings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71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spc="-95" dirty="0">
                <a:solidFill>
                  <a:srgbClr val="00246C"/>
                </a:solidFill>
                <a:latin typeface="Calibri"/>
                <a:cs typeface="Calibri"/>
              </a:rPr>
              <a:t>“We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hooked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up”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“She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acting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weird”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33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Avoid: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Accusatory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argumentative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questions/tone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Confusing</a:t>
            </a:r>
            <a:r>
              <a:rPr sz="2000" spc="1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Blaming</a:t>
            </a:r>
            <a:r>
              <a:rPr sz="2000" spc="2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“Double-barreled”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Evaluative</a:t>
            </a:r>
            <a:r>
              <a:rPr sz="20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responses</a:t>
            </a:r>
            <a:endParaRPr sz="2000">
              <a:latin typeface="Calibri"/>
              <a:cs typeface="Calibri"/>
            </a:endParaRPr>
          </a:p>
          <a:p>
            <a:pPr marL="698500" marR="25781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Sanitizing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(use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terms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used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-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interviewee)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 descr="Photograph showing four paper cutouts of speech bubbles with large question marks in various neutral tones, arranged on a brown surface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3752" y="0"/>
            <a:ext cx="517825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Questioning</a:t>
            </a:r>
            <a:r>
              <a:rPr sz="4400" spc="-130" dirty="0"/>
              <a:t> </a:t>
            </a:r>
            <a:r>
              <a:rPr sz="4400" spc="175" dirty="0"/>
              <a:t>Techniques</a:t>
            </a:r>
            <a:endParaRPr sz="4400"/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65044" y="2488716"/>
            <a:ext cx="791845" cy="1447800"/>
            <a:chOff x="1665044" y="2488716"/>
            <a:chExt cx="791845" cy="1447800"/>
          </a:xfrm>
        </p:grpSpPr>
        <p:sp>
          <p:nvSpPr>
            <p:cNvPr id="15" name="object 15"/>
            <p:cNvSpPr/>
            <p:nvPr/>
          </p:nvSpPr>
          <p:spPr>
            <a:xfrm>
              <a:off x="2073522" y="2488716"/>
              <a:ext cx="382905" cy="630555"/>
            </a:xfrm>
            <a:custGeom>
              <a:avLst/>
              <a:gdLst/>
              <a:ahLst/>
              <a:cxnLst/>
              <a:rect l="l" t="t" r="r" b="b"/>
              <a:pathLst>
                <a:path w="382905" h="630555">
                  <a:moveTo>
                    <a:pt x="193673" y="630079"/>
                  </a:moveTo>
                  <a:lnTo>
                    <a:pt x="100059" y="459824"/>
                  </a:lnTo>
                  <a:lnTo>
                    <a:pt x="11536" y="265718"/>
                  </a:lnTo>
                  <a:lnTo>
                    <a:pt x="206" y="219429"/>
                  </a:lnTo>
                  <a:lnTo>
                    <a:pt x="0" y="172434"/>
                  </a:lnTo>
                  <a:lnTo>
                    <a:pt x="10741" y="126852"/>
                  </a:lnTo>
                  <a:lnTo>
                    <a:pt x="32254" y="84803"/>
                  </a:lnTo>
                  <a:lnTo>
                    <a:pt x="63361" y="49292"/>
                  </a:lnTo>
                  <a:lnTo>
                    <a:pt x="101707" y="22614"/>
                  </a:lnTo>
                  <a:lnTo>
                    <a:pt x="145351" y="5830"/>
                  </a:lnTo>
                  <a:lnTo>
                    <a:pt x="192349" y="0"/>
                  </a:lnTo>
                  <a:lnTo>
                    <a:pt x="239318" y="5830"/>
                  </a:lnTo>
                  <a:lnTo>
                    <a:pt x="282756" y="22614"/>
                  </a:lnTo>
                  <a:lnTo>
                    <a:pt x="320543" y="49292"/>
                  </a:lnTo>
                  <a:lnTo>
                    <a:pt x="350561" y="84803"/>
                  </a:lnTo>
                  <a:lnTo>
                    <a:pt x="365023" y="113071"/>
                  </a:lnTo>
                  <a:lnTo>
                    <a:pt x="192349" y="113071"/>
                  </a:lnTo>
                  <a:lnTo>
                    <a:pt x="160330" y="119667"/>
                  </a:lnTo>
                  <a:lnTo>
                    <a:pt x="133962" y="137570"/>
                  </a:lnTo>
                  <a:lnTo>
                    <a:pt x="116069" y="163953"/>
                  </a:lnTo>
                  <a:lnTo>
                    <a:pt x="109476" y="195990"/>
                  </a:lnTo>
                  <a:lnTo>
                    <a:pt x="116069" y="228027"/>
                  </a:lnTo>
                  <a:lnTo>
                    <a:pt x="133962" y="254410"/>
                  </a:lnTo>
                  <a:lnTo>
                    <a:pt x="160330" y="272313"/>
                  </a:lnTo>
                  <a:lnTo>
                    <a:pt x="192349" y="278909"/>
                  </a:lnTo>
                  <a:lnTo>
                    <a:pt x="365263" y="278909"/>
                  </a:lnTo>
                  <a:lnTo>
                    <a:pt x="282756" y="459824"/>
                  </a:lnTo>
                  <a:lnTo>
                    <a:pt x="207417" y="620008"/>
                  </a:lnTo>
                  <a:lnTo>
                    <a:pt x="205533" y="623777"/>
                  </a:lnTo>
                  <a:lnTo>
                    <a:pt x="203650" y="625662"/>
                  </a:lnTo>
                  <a:lnTo>
                    <a:pt x="199883" y="627546"/>
                  </a:lnTo>
                  <a:lnTo>
                    <a:pt x="193673" y="630079"/>
                  </a:lnTo>
                  <a:close/>
                </a:path>
                <a:path w="382905" h="630555">
                  <a:moveTo>
                    <a:pt x="365263" y="278909"/>
                  </a:moveTo>
                  <a:lnTo>
                    <a:pt x="192349" y="278909"/>
                  </a:lnTo>
                  <a:lnTo>
                    <a:pt x="224368" y="272313"/>
                  </a:lnTo>
                  <a:lnTo>
                    <a:pt x="250737" y="254410"/>
                  </a:lnTo>
                  <a:lnTo>
                    <a:pt x="268630" y="228027"/>
                  </a:lnTo>
                  <a:lnTo>
                    <a:pt x="275222" y="195990"/>
                  </a:lnTo>
                  <a:lnTo>
                    <a:pt x="268630" y="163953"/>
                  </a:lnTo>
                  <a:lnTo>
                    <a:pt x="250737" y="137570"/>
                  </a:lnTo>
                  <a:lnTo>
                    <a:pt x="224368" y="119667"/>
                  </a:lnTo>
                  <a:lnTo>
                    <a:pt x="192349" y="113071"/>
                  </a:lnTo>
                  <a:lnTo>
                    <a:pt x="365023" y="113071"/>
                  </a:lnTo>
                  <a:lnTo>
                    <a:pt x="372074" y="126852"/>
                  </a:lnTo>
                  <a:lnTo>
                    <a:pt x="382815" y="172434"/>
                  </a:lnTo>
                  <a:lnTo>
                    <a:pt x="382712" y="195990"/>
                  </a:lnTo>
                  <a:lnTo>
                    <a:pt x="382609" y="219429"/>
                  </a:lnTo>
                  <a:lnTo>
                    <a:pt x="371279" y="265718"/>
                  </a:lnTo>
                  <a:lnTo>
                    <a:pt x="365263" y="278909"/>
                  </a:lnTo>
                  <a:close/>
                </a:path>
              </a:pathLst>
            </a:custGeom>
            <a:solidFill>
              <a:srgbClr val="BD1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3487" y="3804115"/>
              <a:ext cx="133726" cy="13191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1116" y="3736272"/>
              <a:ext cx="160095" cy="14887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69991" y="3453591"/>
              <a:ext cx="284404" cy="24498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7294" y="3404594"/>
              <a:ext cx="137493" cy="1375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3296" y="3340522"/>
              <a:ext cx="158211" cy="1469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5044" y="3076688"/>
              <a:ext cx="297588" cy="22614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13487" y="3046536"/>
              <a:ext cx="126192" cy="126263"/>
            </a:xfrm>
            <a:prstGeom prst="rect">
              <a:avLst/>
            </a:prstGeom>
          </p:spPr>
        </p:pic>
      </p:grp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3739" y="3176574"/>
            <a:ext cx="505459" cy="782320"/>
          </a:xfrm>
          <a:custGeom>
            <a:avLst/>
            <a:gdLst/>
            <a:ahLst/>
            <a:cxnLst/>
            <a:rect l="l" t="t" r="r" b="b"/>
            <a:pathLst>
              <a:path w="505459" h="782320">
                <a:moveTo>
                  <a:pt x="481749" y="238099"/>
                </a:moveTo>
                <a:lnTo>
                  <a:pt x="476669" y="191795"/>
                </a:lnTo>
                <a:lnTo>
                  <a:pt x="463092" y="147129"/>
                </a:lnTo>
                <a:lnTo>
                  <a:pt x="441198" y="105537"/>
                </a:lnTo>
                <a:lnTo>
                  <a:pt x="410679" y="69227"/>
                </a:lnTo>
                <a:lnTo>
                  <a:pt x="374180" y="39890"/>
                </a:lnTo>
                <a:lnTo>
                  <a:pt x="345147" y="24574"/>
                </a:lnTo>
                <a:lnTo>
                  <a:pt x="345147" y="241223"/>
                </a:lnTo>
                <a:lnTo>
                  <a:pt x="336905" y="281266"/>
                </a:lnTo>
                <a:lnTo>
                  <a:pt x="314540" y="314248"/>
                </a:lnTo>
                <a:lnTo>
                  <a:pt x="281584" y="336626"/>
                </a:lnTo>
                <a:lnTo>
                  <a:pt x="241554" y="344868"/>
                </a:lnTo>
                <a:lnTo>
                  <a:pt x="201536" y="336626"/>
                </a:lnTo>
                <a:lnTo>
                  <a:pt x="168567" y="314248"/>
                </a:lnTo>
                <a:lnTo>
                  <a:pt x="146202" y="281266"/>
                </a:lnTo>
                <a:lnTo>
                  <a:pt x="137960" y="241223"/>
                </a:lnTo>
                <a:lnTo>
                  <a:pt x="146202" y="201168"/>
                </a:lnTo>
                <a:lnTo>
                  <a:pt x="168567" y="168198"/>
                </a:lnTo>
                <a:lnTo>
                  <a:pt x="201536" y="145808"/>
                </a:lnTo>
                <a:lnTo>
                  <a:pt x="241554" y="137566"/>
                </a:lnTo>
                <a:lnTo>
                  <a:pt x="281584" y="145808"/>
                </a:lnTo>
                <a:lnTo>
                  <a:pt x="314540" y="168198"/>
                </a:lnTo>
                <a:lnTo>
                  <a:pt x="336905" y="201168"/>
                </a:lnTo>
                <a:lnTo>
                  <a:pt x="345147" y="241223"/>
                </a:lnTo>
                <a:lnTo>
                  <a:pt x="345147" y="24574"/>
                </a:lnTo>
                <a:lnTo>
                  <a:pt x="332981" y="18148"/>
                </a:lnTo>
                <a:lnTo>
                  <a:pt x="288353" y="4648"/>
                </a:lnTo>
                <a:lnTo>
                  <a:pt x="241554" y="0"/>
                </a:lnTo>
                <a:lnTo>
                  <a:pt x="194754" y="4648"/>
                </a:lnTo>
                <a:lnTo>
                  <a:pt x="150126" y="18148"/>
                </a:lnTo>
                <a:lnTo>
                  <a:pt x="108927" y="39890"/>
                </a:lnTo>
                <a:lnTo>
                  <a:pt x="72440" y="69227"/>
                </a:lnTo>
                <a:lnTo>
                  <a:pt x="41910" y="105537"/>
                </a:lnTo>
                <a:lnTo>
                  <a:pt x="19113" y="147129"/>
                </a:lnTo>
                <a:lnTo>
                  <a:pt x="5080" y="191795"/>
                </a:lnTo>
                <a:lnTo>
                  <a:pt x="0" y="238099"/>
                </a:lnTo>
                <a:lnTo>
                  <a:pt x="4051" y="284581"/>
                </a:lnTo>
                <a:lnTo>
                  <a:pt x="17424" y="329793"/>
                </a:lnTo>
                <a:lnTo>
                  <a:pt x="126669" y="571004"/>
                </a:lnTo>
                <a:lnTo>
                  <a:pt x="220840" y="768883"/>
                </a:lnTo>
                <a:lnTo>
                  <a:pt x="243878" y="780808"/>
                </a:lnTo>
                <a:lnTo>
                  <a:pt x="252857" y="778306"/>
                </a:lnTo>
                <a:lnTo>
                  <a:pt x="356450" y="571004"/>
                </a:lnTo>
                <a:lnTo>
                  <a:pt x="458863" y="344868"/>
                </a:lnTo>
                <a:lnTo>
                  <a:pt x="478155" y="284581"/>
                </a:lnTo>
                <a:lnTo>
                  <a:pt x="481749" y="238099"/>
                </a:lnTo>
                <a:close/>
              </a:path>
              <a:path w="505459" h="782320">
                <a:moveTo>
                  <a:pt x="505244" y="669010"/>
                </a:moveTo>
                <a:lnTo>
                  <a:pt x="392239" y="669010"/>
                </a:lnTo>
                <a:lnTo>
                  <a:pt x="392239" y="782078"/>
                </a:lnTo>
                <a:lnTo>
                  <a:pt x="505244" y="782078"/>
                </a:lnTo>
                <a:lnTo>
                  <a:pt x="505244" y="66901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30790" y="3832381"/>
            <a:ext cx="120542" cy="120609"/>
          </a:xfrm>
          <a:prstGeom prst="rect">
            <a:avLst/>
          </a:prstGeom>
        </p:spPr>
      </p:pic>
      <p:pic>
        <p:nvPic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46209" y="3843690"/>
            <a:ext cx="114891" cy="1149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02010" y="4232867"/>
            <a:ext cx="13011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1170" marR="5080" indent="-45910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Following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endParaRPr sz="2400">
              <a:latin typeface="Calibri"/>
              <a:cs typeface="Calibri"/>
            </a:endParaRPr>
          </a:p>
          <a:p>
            <a:pPr marL="163195">
              <a:lnSpc>
                <a:spcPct val="100000"/>
              </a:lnSpc>
            </a:pP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Leading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51172" y="2432179"/>
            <a:ext cx="1640205" cy="1661160"/>
            <a:chOff x="3751172" y="2432179"/>
            <a:chExt cx="1640205" cy="1661160"/>
          </a:xfrm>
        </p:grpSpPr>
        <p:sp>
          <p:nvSpPr>
            <p:cNvPr id="10" name="object 10"/>
            <p:cNvSpPr/>
            <p:nvPr/>
          </p:nvSpPr>
          <p:spPr>
            <a:xfrm>
              <a:off x="3751172" y="3429281"/>
              <a:ext cx="558165" cy="664210"/>
            </a:xfrm>
            <a:custGeom>
              <a:avLst/>
              <a:gdLst/>
              <a:ahLst/>
              <a:cxnLst/>
              <a:rect l="l" t="t" r="r" b="b"/>
              <a:pathLst>
                <a:path w="558164" h="664210">
                  <a:moveTo>
                    <a:pt x="356240" y="664050"/>
                  </a:moveTo>
                  <a:lnTo>
                    <a:pt x="97036" y="664050"/>
                  </a:lnTo>
                  <a:lnTo>
                    <a:pt x="97036" y="456432"/>
                  </a:lnTo>
                  <a:lnTo>
                    <a:pt x="63407" y="424950"/>
                  </a:lnTo>
                  <a:lnTo>
                    <a:pt x="36422" y="388317"/>
                  </a:lnTo>
                  <a:lnTo>
                    <a:pt x="16581" y="347564"/>
                  </a:lnTo>
                  <a:lnTo>
                    <a:pt x="4387" y="303722"/>
                  </a:lnTo>
                  <a:lnTo>
                    <a:pt x="339" y="257821"/>
                  </a:lnTo>
                  <a:lnTo>
                    <a:pt x="0" y="250359"/>
                  </a:lnTo>
                  <a:lnTo>
                    <a:pt x="339" y="235414"/>
                  </a:lnTo>
                  <a:lnTo>
                    <a:pt x="7601" y="185937"/>
                  </a:lnTo>
                  <a:lnTo>
                    <a:pt x="24065" y="140297"/>
                  </a:lnTo>
                  <a:lnTo>
                    <a:pt x="48694" y="99438"/>
                  </a:lnTo>
                  <a:lnTo>
                    <a:pt x="80450" y="64309"/>
                  </a:lnTo>
                  <a:lnTo>
                    <a:pt x="118297" y="35854"/>
                  </a:lnTo>
                  <a:lnTo>
                    <a:pt x="161198" y="15020"/>
                  </a:lnTo>
                  <a:lnTo>
                    <a:pt x="208117" y="2753"/>
                  </a:lnTo>
                  <a:lnTo>
                    <a:pt x="258016" y="0"/>
                  </a:lnTo>
                  <a:lnTo>
                    <a:pt x="307466" y="7266"/>
                  </a:lnTo>
                  <a:lnTo>
                    <a:pt x="353081" y="23737"/>
                  </a:lnTo>
                  <a:lnTo>
                    <a:pt x="393917" y="48377"/>
                  </a:lnTo>
                  <a:lnTo>
                    <a:pt x="429026" y="80148"/>
                  </a:lnTo>
                  <a:lnTo>
                    <a:pt x="457465" y="118015"/>
                  </a:lnTo>
                  <a:lnTo>
                    <a:pt x="478287" y="160941"/>
                  </a:lnTo>
                  <a:lnTo>
                    <a:pt x="490548" y="207888"/>
                  </a:lnTo>
                  <a:lnTo>
                    <a:pt x="493300" y="257821"/>
                  </a:lnTo>
                  <a:lnTo>
                    <a:pt x="493300" y="261911"/>
                  </a:lnTo>
                  <a:lnTo>
                    <a:pt x="549804" y="360396"/>
                  </a:lnTo>
                  <a:lnTo>
                    <a:pt x="557904" y="381843"/>
                  </a:lnTo>
                  <a:lnTo>
                    <a:pt x="554932" y="399592"/>
                  </a:lnTo>
                  <a:lnTo>
                    <a:pt x="544268" y="412108"/>
                  </a:lnTo>
                  <a:lnTo>
                    <a:pt x="529293" y="417855"/>
                  </a:lnTo>
                  <a:lnTo>
                    <a:pt x="493206" y="417855"/>
                  </a:lnTo>
                  <a:lnTo>
                    <a:pt x="493206" y="467173"/>
                  </a:lnTo>
                  <a:lnTo>
                    <a:pt x="485618" y="506433"/>
                  </a:lnTo>
                  <a:lnTo>
                    <a:pt x="464874" y="537216"/>
                  </a:lnTo>
                  <a:lnTo>
                    <a:pt x="434107" y="557972"/>
                  </a:lnTo>
                  <a:lnTo>
                    <a:pt x="396433" y="565583"/>
                  </a:lnTo>
                  <a:lnTo>
                    <a:pt x="356240" y="565583"/>
                  </a:lnTo>
                  <a:lnTo>
                    <a:pt x="356240" y="664050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69692" y="3475058"/>
              <a:ext cx="103741" cy="1037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94434" y="3334887"/>
              <a:ext cx="180549" cy="1806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55692" y="2432179"/>
              <a:ext cx="1335405" cy="908050"/>
            </a:xfrm>
            <a:custGeom>
              <a:avLst/>
              <a:gdLst/>
              <a:ahLst/>
              <a:cxnLst/>
              <a:rect l="l" t="t" r="r" b="b"/>
              <a:pathLst>
                <a:path w="1335404" h="908050">
                  <a:moveTo>
                    <a:pt x="615123" y="907983"/>
                  </a:moveTo>
                  <a:lnTo>
                    <a:pt x="569503" y="901915"/>
                  </a:lnTo>
                  <a:lnTo>
                    <a:pt x="528494" y="884669"/>
                  </a:lnTo>
                  <a:lnTo>
                    <a:pt x="493733" y="857878"/>
                  </a:lnTo>
                  <a:lnTo>
                    <a:pt x="466857" y="823175"/>
                  </a:lnTo>
                  <a:lnTo>
                    <a:pt x="449505" y="782193"/>
                  </a:lnTo>
                  <a:lnTo>
                    <a:pt x="443313" y="736566"/>
                  </a:lnTo>
                  <a:lnTo>
                    <a:pt x="443313" y="729707"/>
                  </a:lnTo>
                  <a:lnTo>
                    <a:pt x="445026" y="722866"/>
                  </a:lnTo>
                  <a:lnTo>
                    <a:pt x="445026" y="717721"/>
                  </a:lnTo>
                  <a:lnTo>
                    <a:pt x="424932" y="731214"/>
                  </a:lnTo>
                  <a:lnTo>
                    <a:pt x="403242" y="741671"/>
                  </a:lnTo>
                  <a:lnTo>
                    <a:pt x="380294" y="748958"/>
                  </a:lnTo>
                  <a:lnTo>
                    <a:pt x="356428" y="752943"/>
                  </a:lnTo>
                  <a:lnTo>
                    <a:pt x="310844" y="751145"/>
                  </a:lnTo>
                  <a:lnTo>
                    <a:pt x="268784" y="737888"/>
                  </a:lnTo>
                  <a:lnTo>
                    <a:pt x="232015" y="714635"/>
                  </a:lnTo>
                  <a:lnTo>
                    <a:pt x="202303" y="682848"/>
                  </a:lnTo>
                  <a:lnTo>
                    <a:pt x="181413" y="643990"/>
                  </a:lnTo>
                  <a:lnTo>
                    <a:pt x="171113" y="599524"/>
                  </a:lnTo>
                  <a:lnTo>
                    <a:pt x="169399" y="599524"/>
                  </a:lnTo>
                  <a:lnTo>
                    <a:pt x="124573" y="593101"/>
                  </a:lnTo>
                  <a:lnTo>
                    <a:pt x="84295" y="575858"/>
                  </a:lnTo>
                  <a:lnTo>
                    <a:pt x="50133" y="549362"/>
                  </a:lnTo>
                  <a:lnTo>
                    <a:pt x="23652" y="515181"/>
                  </a:lnTo>
                  <a:lnTo>
                    <a:pt x="6418" y="474880"/>
                  </a:lnTo>
                  <a:lnTo>
                    <a:pt x="0" y="430029"/>
                  </a:lnTo>
                  <a:lnTo>
                    <a:pt x="5635" y="384429"/>
                  </a:lnTo>
                  <a:lnTo>
                    <a:pt x="22463" y="343329"/>
                  </a:lnTo>
                  <a:lnTo>
                    <a:pt x="48869" y="308381"/>
                  </a:lnTo>
                  <a:lnTo>
                    <a:pt x="83236" y="281233"/>
                  </a:lnTo>
                  <a:lnTo>
                    <a:pt x="123952" y="263535"/>
                  </a:lnTo>
                  <a:lnTo>
                    <a:pt x="169399" y="256936"/>
                  </a:lnTo>
                  <a:lnTo>
                    <a:pt x="179356" y="257270"/>
                  </a:lnTo>
                  <a:lnTo>
                    <a:pt x="189260" y="258243"/>
                  </a:lnTo>
                  <a:lnTo>
                    <a:pt x="199080" y="259848"/>
                  </a:lnTo>
                  <a:lnTo>
                    <a:pt x="208782" y="262080"/>
                  </a:lnTo>
                  <a:lnTo>
                    <a:pt x="206551" y="252372"/>
                  </a:lnTo>
                  <a:lnTo>
                    <a:pt x="204947" y="242547"/>
                  </a:lnTo>
                  <a:lnTo>
                    <a:pt x="203975" y="232638"/>
                  </a:lnTo>
                  <a:lnTo>
                    <a:pt x="203641" y="222675"/>
                  </a:lnTo>
                  <a:lnTo>
                    <a:pt x="209863" y="177197"/>
                  </a:lnTo>
                  <a:lnTo>
                    <a:pt x="227167" y="136331"/>
                  </a:lnTo>
                  <a:lnTo>
                    <a:pt x="253936" y="101698"/>
                  </a:lnTo>
                  <a:lnTo>
                    <a:pt x="288552" y="74917"/>
                  </a:lnTo>
                  <a:lnTo>
                    <a:pt x="329395" y="57608"/>
                  </a:lnTo>
                  <a:lnTo>
                    <a:pt x="374848" y="51391"/>
                  </a:lnTo>
                  <a:lnTo>
                    <a:pt x="416819" y="56713"/>
                  </a:lnTo>
                  <a:lnTo>
                    <a:pt x="455623" y="71951"/>
                  </a:lnTo>
                  <a:lnTo>
                    <a:pt x="489558" y="96177"/>
                  </a:lnTo>
                  <a:lnTo>
                    <a:pt x="516919" y="128468"/>
                  </a:lnTo>
                  <a:lnTo>
                    <a:pt x="534566" y="86331"/>
                  </a:lnTo>
                  <a:lnTo>
                    <a:pt x="561788" y="51030"/>
                  </a:lnTo>
                  <a:lnTo>
                    <a:pt x="596794" y="23950"/>
                  </a:lnTo>
                  <a:lnTo>
                    <a:pt x="637791" y="6478"/>
                  </a:lnTo>
                  <a:lnTo>
                    <a:pt x="682984" y="0"/>
                  </a:lnTo>
                  <a:lnTo>
                    <a:pt x="730528" y="6479"/>
                  </a:lnTo>
                  <a:lnTo>
                    <a:pt x="773197" y="25355"/>
                  </a:lnTo>
                  <a:lnTo>
                    <a:pt x="808867" y="54867"/>
                  </a:lnTo>
                  <a:lnTo>
                    <a:pt x="835413" y="93254"/>
                  </a:lnTo>
                  <a:lnTo>
                    <a:pt x="850708" y="138757"/>
                  </a:lnTo>
                  <a:lnTo>
                    <a:pt x="874771" y="123349"/>
                  </a:lnTo>
                  <a:lnTo>
                    <a:pt x="900836" y="112098"/>
                  </a:lnTo>
                  <a:lnTo>
                    <a:pt x="928371" y="105183"/>
                  </a:lnTo>
                  <a:lnTo>
                    <a:pt x="956841" y="102782"/>
                  </a:lnTo>
                  <a:lnTo>
                    <a:pt x="1002305" y="108991"/>
                  </a:lnTo>
                  <a:lnTo>
                    <a:pt x="1043161" y="126295"/>
                  </a:lnTo>
                  <a:lnTo>
                    <a:pt x="1077789" y="153075"/>
                  </a:lnTo>
                  <a:lnTo>
                    <a:pt x="1104568" y="187709"/>
                  </a:lnTo>
                  <a:lnTo>
                    <a:pt x="1121881" y="228580"/>
                  </a:lnTo>
                  <a:lnTo>
                    <a:pt x="1128106" y="274066"/>
                  </a:lnTo>
                  <a:lnTo>
                    <a:pt x="1127835" y="284031"/>
                  </a:lnTo>
                  <a:lnTo>
                    <a:pt x="1126884" y="293945"/>
                  </a:lnTo>
                  <a:lnTo>
                    <a:pt x="1125258" y="303771"/>
                  </a:lnTo>
                  <a:lnTo>
                    <a:pt x="1122964" y="313471"/>
                  </a:lnTo>
                  <a:lnTo>
                    <a:pt x="1132664" y="311239"/>
                  </a:lnTo>
                  <a:lnTo>
                    <a:pt x="1142476" y="309634"/>
                  </a:lnTo>
                  <a:lnTo>
                    <a:pt x="1152374" y="308661"/>
                  </a:lnTo>
                  <a:lnTo>
                    <a:pt x="1162347" y="308327"/>
                  </a:lnTo>
                  <a:lnTo>
                    <a:pt x="1211391" y="314926"/>
                  </a:lnTo>
                  <a:lnTo>
                    <a:pt x="1252103" y="332624"/>
                  </a:lnTo>
                  <a:lnTo>
                    <a:pt x="1286468" y="359772"/>
                  </a:lnTo>
                  <a:lnTo>
                    <a:pt x="1312872" y="394720"/>
                  </a:lnTo>
                  <a:lnTo>
                    <a:pt x="1329702" y="435820"/>
                  </a:lnTo>
                  <a:lnTo>
                    <a:pt x="1335344" y="481420"/>
                  </a:lnTo>
                  <a:lnTo>
                    <a:pt x="1328749" y="526893"/>
                  </a:lnTo>
                  <a:lnTo>
                    <a:pt x="1311061" y="567631"/>
                  </a:lnTo>
                  <a:lnTo>
                    <a:pt x="1283928" y="602018"/>
                  </a:lnTo>
                  <a:lnTo>
                    <a:pt x="1248999" y="628438"/>
                  </a:lnTo>
                  <a:lnTo>
                    <a:pt x="1207922" y="645276"/>
                  </a:lnTo>
                  <a:lnTo>
                    <a:pt x="1162347" y="650915"/>
                  </a:lnTo>
                  <a:lnTo>
                    <a:pt x="1144731" y="649577"/>
                  </a:lnTo>
                  <a:lnTo>
                    <a:pt x="1127366" y="646542"/>
                  </a:lnTo>
                  <a:lnTo>
                    <a:pt x="1110376" y="641841"/>
                  </a:lnTo>
                  <a:lnTo>
                    <a:pt x="1093883" y="635499"/>
                  </a:lnTo>
                  <a:lnTo>
                    <a:pt x="1093883" y="650915"/>
                  </a:lnTo>
                  <a:lnTo>
                    <a:pt x="1087661" y="696393"/>
                  </a:lnTo>
                  <a:lnTo>
                    <a:pt x="1070356" y="737259"/>
                  </a:lnTo>
                  <a:lnTo>
                    <a:pt x="1043587" y="771894"/>
                  </a:lnTo>
                  <a:lnTo>
                    <a:pt x="1008972" y="798678"/>
                  </a:lnTo>
                  <a:lnTo>
                    <a:pt x="968128" y="815992"/>
                  </a:lnTo>
                  <a:lnTo>
                    <a:pt x="922675" y="822218"/>
                  </a:lnTo>
                  <a:lnTo>
                    <a:pt x="882806" y="817524"/>
                  </a:lnTo>
                  <a:lnTo>
                    <a:pt x="845684" y="803735"/>
                  </a:lnTo>
                  <a:lnTo>
                    <a:pt x="812820" y="781629"/>
                  </a:lnTo>
                  <a:lnTo>
                    <a:pt x="785728" y="751982"/>
                  </a:lnTo>
                  <a:lnTo>
                    <a:pt x="773388" y="802089"/>
                  </a:lnTo>
                  <a:lnTo>
                    <a:pt x="747701" y="844989"/>
                  </a:lnTo>
                  <a:lnTo>
                    <a:pt x="711123" y="878435"/>
                  </a:lnTo>
                  <a:lnTo>
                    <a:pt x="666112" y="900182"/>
                  </a:lnTo>
                  <a:lnTo>
                    <a:pt x="615123" y="907983"/>
                  </a:lnTo>
                  <a:close/>
                </a:path>
              </a:pathLst>
            </a:custGeom>
            <a:solidFill>
              <a:srgbClr val="346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 txBox="1"/>
          <p:nvPr/>
        </p:nvSpPr>
        <p:spPr>
          <a:xfrm>
            <a:off x="3875995" y="4232867"/>
            <a:ext cx="13874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marR="5080" indent="-50292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Explaining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endParaRPr sz="2400">
              <a:latin typeface="Calibri"/>
              <a:cs typeface="Calibri"/>
            </a:endParaRPr>
          </a:p>
          <a:p>
            <a:pPr marL="29209">
              <a:lnSpc>
                <a:spcPct val="100000"/>
              </a:lnSpc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Defending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4489" y="2507563"/>
            <a:ext cx="1167130" cy="859790"/>
          </a:xfrm>
          <a:custGeom>
            <a:avLst/>
            <a:gdLst/>
            <a:ahLst/>
            <a:cxnLst/>
            <a:rect l="l" t="t" r="r" b="b"/>
            <a:pathLst>
              <a:path w="1167129" h="859789">
                <a:moveTo>
                  <a:pt x="339026" y="689737"/>
                </a:moveTo>
                <a:lnTo>
                  <a:pt x="332968" y="644652"/>
                </a:lnTo>
                <a:lnTo>
                  <a:pt x="315887" y="604126"/>
                </a:lnTo>
                <a:lnTo>
                  <a:pt x="289382" y="569810"/>
                </a:lnTo>
                <a:lnTo>
                  <a:pt x="255066" y="543293"/>
                </a:lnTo>
                <a:lnTo>
                  <a:pt x="214579" y="526186"/>
                </a:lnTo>
                <a:lnTo>
                  <a:pt x="169506" y="520128"/>
                </a:lnTo>
                <a:lnTo>
                  <a:pt x="124447" y="526186"/>
                </a:lnTo>
                <a:lnTo>
                  <a:pt x="83947" y="543293"/>
                </a:lnTo>
                <a:lnTo>
                  <a:pt x="49644" y="569810"/>
                </a:lnTo>
                <a:lnTo>
                  <a:pt x="23139" y="604126"/>
                </a:lnTo>
                <a:lnTo>
                  <a:pt x="6057" y="644652"/>
                </a:lnTo>
                <a:lnTo>
                  <a:pt x="0" y="689737"/>
                </a:lnTo>
                <a:lnTo>
                  <a:pt x="6057" y="734834"/>
                </a:lnTo>
                <a:lnTo>
                  <a:pt x="23139" y="775347"/>
                </a:lnTo>
                <a:lnTo>
                  <a:pt x="49644" y="809675"/>
                </a:lnTo>
                <a:lnTo>
                  <a:pt x="83947" y="836193"/>
                </a:lnTo>
                <a:lnTo>
                  <a:pt x="124447" y="853287"/>
                </a:lnTo>
                <a:lnTo>
                  <a:pt x="169506" y="859345"/>
                </a:lnTo>
                <a:lnTo>
                  <a:pt x="214579" y="853287"/>
                </a:lnTo>
                <a:lnTo>
                  <a:pt x="255066" y="836193"/>
                </a:lnTo>
                <a:lnTo>
                  <a:pt x="289382" y="809675"/>
                </a:lnTo>
                <a:lnTo>
                  <a:pt x="315887" y="775347"/>
                </a:lnTo>
                <a:lnTo>
                  <a:pt x="332968" y="734834"/>
                </a:lnTo>
                <a:lnTo>
                  <a:pt x="339026" y="689737"/>
                </a:lnTo>
                <a:close/>
              </a:path>
              <a:path w="1167129" h="859789">
                <a:moveTo>
                  <a:pt x="1166622" y="39763"/>
                </a:moveTo>
                <a:lnTo>
                  <a:pt x="1163535" y="24371"/>
                </a:lnTo>
                <a:lnTo>
                  <a:pt x="1155115" y="11785"/>
                </a:lnTo>
                <a:lnTo>
                  <a:pt x="1142606" y="3238"/>
                </a:lnTo>
                <a:lnTo>
                  <a:pt x="1127264" y="0"/>
                </a:lnTo>
                <a:lnTo>
                  <a:pt x="898791" y="0"/>
                </a:lnTo>
                <a:lnTo>
                  <a:pt x="898791" y="198234"/>
                </a:lnTo>
                <a:lnTo>
                  <a:pt x="898791" y="201269"/>
                </a:lnTo>
                <a:lnTo>
                  <a:pt x="891895" y="244856"/>
                </a:lnTo>
                <a:lnTo>
                  <a:pt x="870394" y="281813"/>
                </a:lnTo>
                <a:lnTo>
                  <a:pt x="837196" y="308749"/>
                </a:lnTo>
                <a:lnTo>
                  <a:pt x="810082" y="317474"/>
                </a:lnTo>
                <a:lnTo>
                  <a:pt x="810082" y="452285"/>
                </a:lnTo>
                <a:lnTo>
                  <a:pt x="785355" y="491121"/>
                </a:lnTo>
                <a:lnTo>
                  <a:pt x="769213" y="494690"/>
                </a:lnTo>
                <a:lnTo>
                  <a:pt x="768273" y="494690"/>
                </a:lnTo>
                <a:lnTo>
                  <a:pt x="751992" y="491401"/>
                </a:lnTo>
                <a:lnTo>
                  <a:pt x="738708" y="482434"/>
                </a:lnTo>
                <a:lnTo>
                  <a:pt x="729742" y="469138"/>
                </a:lnTo>
                <a:lnTo>
                  <a:pt x="729627" y="468553"/>
                </a:lnTo>
                <a:lnTo>
                  <a:pt x="726452" y="452856"/>
                </a:lnTo>
                <a:lnTo>
                  <a:pt x="726567" y="452285"/>
                </a:lnTo>
                <a:lnTo>
                  <a:pt x="729742" y="436575"/>
                </a:lnTo>
                <a:lnTo>
                  <a:pt x="738708" y="423278"/>
                </a:lnTo>
                <a:lnTo>
                  <a:pt x="752081" y="414248"/>
                </a:lnTo>
                <a:lnTo>
                  <a:pt x="752271" y="414248"/>
                </a:lnTo>
                <a:lnTo>
                  <a:pt x="768273" y="411022"/>
                </a:lnTo>
                <a:lnTo>
                  <a:pt x="784415" y="414248"/>
                </a:lnTo>
                <a:lnTo>
                  <a:pt x="797648" y="423075"/>
                </a:lnTo>
                <a:lnTo>
                  <a:pt x="806640" y="436194"/>
                </a:lnTo>
                <a:lnTo>
                  <a:pt x="806716" y="436575"/>
                </a:lnTo>
                <a:lnTo>
                  <a:pt x="810082" y="452285"/>
                </a:lnTo>
                <a:lnTo>
                  <a:pt x="810082" y="317474"/>
                </a:lnTo>
                <a:lnTo>
                  <a:pt x="795197" y="322262"/>
                </a:lnTo>
                <a:lnTo>
                  <a:pt x="795197" y="381622"/>
                </a:lnTo>
                <a:lnTo>
                  <a:pt x="741527" y="381622"/>
                </a:lnTo>
                <a:lnTo>
                  <a:pt x="741527" y="270624"/>
                </a:lnTo>
                <a:lnTo>
                  <a:pt x="768273" y="270624"/>
                </a:lnTo>
                <a:lnTo>
                  <a:pt x="799985" y="265696"/>
                </a:lnTo>
                <a:lnTo>
                  <a:pt x="824204" y="251701"/>
                </a:lnTo>
                <a:lnTo>
                  <a:pt x="839673" y="229831"/>
                </a:lnTo>
                <a:lnTo>
                  <a:pt x="844219" y="205981"/>
                </a:lnTo>
                <a:lnTo>
                  <a:pt x="845108" y="201269"/>
                </a:lnTo>
                <a:lnTo>
                  <a:pt x="839711" y="171831"/>
                </a:lnTo>
                <a:lnTo>
                  <a:pt x="823988" y="147586"/>
                </a:lnTo>
                <a:lnTo>
                  <a:pt x="800328" y="131013"/>
                </a:lnTo>
                <a:lnTo>
                  <a:pt x="771118" y="124574"/>
                </a:lnTo>
                <a:lnTo>
                  <a:pt x="768273" y="124574"/>
                </a:lnTo>
                <a:lnTo>
                  <a:pt x="716762" y="140512"/>
                </a:lnTo>
                <a:lnTo>
                  <a:pt x="691616" y="188226"/>
                </a:lnTo>
                <a:lnTo>
                  <a:pt x="691210" y="192570"/>
                </a:lnTo>
                <a:lnTo>
                  <a:pt x="691337" y="198234"/>
                </a:lnTo>
                <a:lnTo>
                  <a:pt x="691616" y="201269"/>
                </a:lnTo>
                <a:lnTo>
                  <a:pt x="691616" y="205981"/>
                </a:lnTo>
                <a:lnTo>
                  <a:pt x="637933" y="205981"/>
                </a:lnTo>
                <a:lnTo>
                  <a:pt x="637933" y="201269"/>
                </a:lnTo>
                <a:lnTo>
                  <a:pt x="644740" y="152730"/>
                </a:lnTo>
                <a:lnTo>
                  <a:pt x="668794" y="111988"/>
                </a:lnTo>
                <a:lnTo>
                  <a:pt x="706361" y="83248"/>
                </a:lnTo>
                <a:lnTo>
                  <a:pt x="753783" y="70675"/>
                </a:lnTo>
                <a:lnTo>
                  <a:pt x="754011" y="70675"/>
                </a:lnTo>
                <a:lnTo>
                  <a:pt x="758571" y="70396"/>
                </a:lnTo>
                <a:lnTo>
                  <a:pt x="763422" y="70396"/>
                </a:lnTo>
                <a:lnTo>
                  <a:pt x="768273" y="70675"/>
                </a:lnTo>
                <a:lnTo>
                  <a:pt x="818603" y="80225"/>
                </a:lnTo>
                <a:lnTo>
                  <a:pt x="859942" y="107403"/>
                </a:lnTo>
                <a:lnTo>
                  <a:pt x="888072" y="148107"/>
                </a:lnTo>
                <a:lnTo>
                  <a:pt x="898791" y="198234"/>
                </a:lnTo>
                <a:lnTo>
                  <a:pt x="898791" y="0"/>
                </a:lnTo>
                <a:lnTo>
                  <a:pt x="415874" y="0"/>
                </a:lnTo>
                <a:lnTo>
                  <a:pt x="400570" y="3238"/>
                </a:lnTo>
                <a:lnTo>
                  <a:pt x="388099" y="11785"/>
                </a:lnTo>
                <a:lnTo>
                  <a:pt x="379717" y="24371"/>
                </a:lnTo>
                <a:lnTo>
                  <a:pt x="376694" y="39763"/>
                </a:lnTo>
                <a:lnTo>
                  <a:pt x="376796" y="525602"/>
                </a:lnTo>
                <a:lnTo>
                  <a:pt x="379514" y="540499"/>
                </a:lnTo>
                <a:lnTo>
                  <a:pt x="387743" y="553237"/>
                </a:lnTo>
                <a:lnTo>
                  <a:pt x="400151" y="561962"/>
                </a:lnTo>
                <a:lnTo>
                  <a:pt x="415493" y="565365"/>
                </a:lnTo>
                <a:lnTo>
                  <a:pt x="528878" y="565365"/>
                </a:lnTo>
                <a:lnTo>
                  <a:pt x="528878" y="724420"/>
                </a:lnTo>
                <a:lnTo>
                  <a:pt x="685025" y="565365"/>
                </a:lnTo>
                <a:lnTo>
                  <a:pt x="1127264" y="565365"/>
                </a:lnTo>
                <a:lnTo>
                  <a:pt x="1142606" y="562127"/>
                </a:lnTo>
                <a:lnTo>
                  <a:pt x="1155115" y="553580"/>
                </a:lnTo>
                <a:lnTo>
                  <a:pt x="1163535" y="540994"/>
                </a:lnTo>
                <a:lnTo>
                  <a:pt x="1163637" y="540499"/>
                </a:lnTo>
                <a:lnTo>
                  <a:pt x="1166622" y="525602"/>
                </a:lnTo>
                <a:lnTo>
                  <a:pt x="1166622" y="494690"/>
                </a:lnTo>
                <a:lnTo>
                  <a:pt x="1166622" y="411022"/>
                </a:lnTo>
                <a:lnTo>
                  <a:pt x="1166622" y="381622"/>
                </a:lnTo>
                <a:lnTo>
                  <a:pt x="1166622" y="70396"/>
                </a:lnTo>
                <a:lnTo>
                  <a:pt x="1166622" y="39763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44982" y="3291535"/>
            <a:ext cx="1130300" cy="723900"/>
          </a:xfrm>
          <a:custGeom>
            <a:avLst/>
            <a:gdLst/>
            <a:ahLst/>
            <a:cxnLst/>
            <a:rect l="l" t="t" r="r" b="b"/>
            <a:pathLst>
              <a:path w="1130300" h="723900">
                <a:moveTo>
                  <a:pt x="614006" y="339204"/>
                </a:moveTo>
                <a:lnTo>
                  <a:pt x="585444" y="303161"/>
                </a:lnTo>
                <a:lnTo>
                  <a:pt x="564324" y="262750"/>
                </a:lnTo>
                <a:lnTo>
                  <a:pt x="551078" y="219113"/>
                </a:lnTo>
                <a:lnTo>
                  <a:pt x="546201" y="173367"/>
                </a:lnTo>
                <a:lnTo>
                  <a:pt x="546201" y="165836"/>
                </a:lnTo>
                <a:lnTo>
                  <a:pt x="529577" y="159219"/>
                </a:lnTo>
                <a:lnTo>
                  <a:pt x="444169" y="134137"/>
                </a:lnTo>
                <a:lnTo>
                  <a:pt x="374370" y="122809"/>
                </a:lnTo>
                <a:lnTo>
                  <a:pt x="339013" y="120599"/>
                </a:lnTo>
                <a:lnTo>
                  <a:pt x="303593" y="122110"/>
                </a:lnTo>
                <a:lnTo>
                  <a:pt x="233730" y="133451"/>
                </a:lnTo>
                <a:lnTo>
                  <a:pt x="156057" y="158280"/>
                </a:lnTo>
                <a:lnTo>
                  <a:pt x="113779" y="176542"/>
                </a:lnTo>
                <a:lnTo>
                  <a:pt x="72999" y="197929"/>
                </a:lnTo>
                <a:lnTo>
                  <a:pt x="33896" y="222364"/>
                </a:lnTo>
                <a:lnTo>
                  <a:pt x="8483" y="252044"/>
                </a:lnTo>
                <a:lnTo>
                  <a:pt x="0" y="290207"/>
                </a:lnTo>
                <a:lnTo>
                  <a:pt x="0" y="459816"/>
                </a:lnTo>
                <a:lnTo>
                  <a:pt x="406819" y="459816"/>
                </a:lnTo>
                <a:lnTo>
                  <a:pt x="414223" y="450303"/>
                </a:lnTo>
                <a:lnTo>
                  <a:pt x="422363" y="441439"/>
                </a:lnTo>
                <a:lnTo>
                  <a:pt x="481406" y="399186"/>
                </a:lnTo>
                <a:lnTo>
                  <a:pt x="523976" y="375767"/>
                </a:lnTo>
                <a:lnTo>
                  <a:pt x="568248" y="355739"/>
                </a:lnTo>
                <a:lnTo>
                  <a:pt x="614006" y="339204"/>
                </a:lnTo>
                <a:close/>
              </a:path>
              <a:path w="1130300" h="723900">
                <a:moveTo>
                  <a:pt x="960564" y="169608"/>
                </a:moveTo>
                <a:lnTo>
                  <a:pt x="954506" y="124510"/>
                </a:lnTo>
                <a:lnTo>
                  <a:pt x="937425" y="83997"/>
                </a:lnTo>
                <a:lnTo>
                  <a:pt x="910920" y="49669"/>
                </a:lnTo>
                <a:lnTo>
                  <a:pt x="876617" y="23152"/>
                </a:lnTo>
                <a:lnTo>
                  <a:pt x="836117" y="6057"/>
                </a:lnTo>
                <a:lnTo>
                  <a:pt x="791057" y="0"/>
                </a:lnTo>
                <a:lnTo>
                  <a:pt x="745985" y="6057"/>
                </a:lnTo>
                <a:lnTo>
                  <a:pt x="705497" y="23152"/>
                </a:lnTo>
                <a:lnTo>
                  <a:pt x="671182" y="49669"/>
                </a:lnTo>
                <a:lnTo>
                  <a:pt x="644677" y="83997"/>
                </a:lnTo>
                <a:lnTo>
                  <a:pt x="627595" y="124510"/>
                </a:lnTo>
                <a:lnTo>
                  <a:pt x="621538" y="169608"/>
                </a:lnTo>
                <a:lnTo>
                  <a:pt x="627595" y="214693"/>
                </a:lnTo>
                <a:lnTo>
                  <a:pt x="644677" y="255206"/>
                </a:lnTo>
                <a:lnTo>
                  <a:pt x="671182" y="289534"/>
                </a:lnTo>
                <a:lnTo>
                  <a:pt x="705497" y="316052"/>
                </a:lnTo>
                <a:lnTo>
                  <a:pt x="745985" y="333146"/>
                </a:lnTo>
                <a:lnTo>
                  <a:pt x="791057" y="339204"/>
                </a:lnTo>
                <a:lnTo>
                  <a:pt x="836117" y="333146"/>
                </a:lnTo>
                <a:lnTo>
                  <a:pt x="876617" y="316052"/>
                </a:lnTo>
                <a:lnTo>
                  <a:pt x="910920" y="289534"/>
                </a:lnTo>
                <a:lnTo>
                  <a:pt x="937425" y="255206"/>
                </a:lnTo>
                <a:lnTo>
                  <a:pt x="954506" y="214693"/>
                </a:lnTo>
                <a:lnTo>
                  <a:pt x="960564" y="169608"/>
                </a:lnTo>
                <a:close/>
              </a:path>
              <a:path w="1130300" h="723900">
                <a:moveTo>
                  <a:pt x="1130084" y="554050"/>
                </a:moveTo>
                <a:lnTo>
                  <a:pt x="1121600" y="515886"/>
                </a:lnTo>
                <a:lnTo>
                  <a:pt x="1096175" y="486206"/>
                </a:lnTo>
                <a:lnTo>
                  <a:pt x="1058189" y="459676"/>
                </a:lnTo>
                <a:lnTo>
                  <a:pt x="1017651" y="437515"/>
                </a:lnTo>
                <a:lnTo>
                  <a:pt x="974940" y="419925"/>
                </a:lnTo>
                <a:lnTo>
                  <a:pt x="930427" y="407047"/>
                </a:lnTo>
                <a:lnTo>
                  <a:pt x="861491" y="391172"/>
                </a:lnTo>
                <a:lnTo>
                  <a:pt x="791057" y="384441"/>
                </a:lnTo>
                <a:lnTo>
                  <a:pt x="755624" y="385953"/>
                </a:lnTo>
                <a:lnTo>
                  <a:pt x="685774" y="397281"/>
                </a:lnTo>
                <a:lnTo>
                  <a:pt x="607720" y="421233"/>
                </a:lnTo>
                <a:lnTo>
                  <a:pt x="565277" y="439216"/>
                </a:lnTo>
                <a:lnTo>
                  <a:pt x="524598" y="460921"/>
                </a:lnTo>
                <a:lnTo>
                  <a:pt x="485927" y="486206"/>
                </a:lnTo>
                <a:lnTo>
                  <a:pt x="461060" y="516166"/>
                </a:lnTo>
                <a:lnTo>
                  <a:pt x="452031" y="554050"/>
                </a:lnTo>
                <a:lnTo>
                  <a:pt x="452031" y="723658"/>
                </a:lnTo>
                <a:lnTo>
                  <a:pt x="1130084" y="723658"/>
                </a:lnTo>
                <a:lnTo>
                  <a:pt x="1130084" y="554050"/>
                </a:lnTo>
                <a:close/>
              </a:path>
            </a:pathLst>
          </a:custGeom>
          <a:solidFill>
            <a:srgbClr val="0024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20389" y="4232867"/>
            <a:ext cx="15678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5155" marR="154305" indent="-44386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Clarifying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Challenging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05812" y="2518869"/>
            <a:ext cx="1487170" cy="1489075"/>
          </a:xfrm>
          <a:custGeom>
            <a:avLst/>
            <a:gdLst/>
            <a:ahLst/>
            <a:cxnLst/>
            <a:rect l="l" t="t" r="r" b="b"/>
            <a:pathLst>
              <a:path w="1487170" h="1489075">
                <a:moveTo>
                  <a:pt x="565041" y="1130715"/>
                </a:moveTo>
                <a:lnTo>
                  <a:pt x="516470" y="1128629"/>
                </a:lnTo>
                <a:lnTo>
                  <a:pt x="469011" y="1122489"/>
                </a:lnTo>
                <a:lnTo>
                  <a:pt x="422838" y="1112466"/>
                </a:lnTo>
                <a:lnTo>
                  <a:pt x="378122" y="1098733"/>
                </a:lnTo>
                <a:lnTo>
                  <a:pt x="335037" y="1081465"/>
                </a:lnTo>
                <a:lnTo>
                  <a:pt x="293757" y="1060834"/>
                </a:lnTo>
                <a:lnTo>
                  <a:pt x="254454" y="1037013"/>
                </a:lnTo>
                <a:lnTo>
                  <a:pt x="217300" y="1010175"/>
                </a:lnTo>
                <a:lnTo>
                  <a:pt x="182470" y="980494"/>
                </a:lnTo>
                <a:lnTo>
                  <a:pt x="150136" y="948142"/>
                </a:lnTo>
                <a:lnTo>
                  <a:pt x="120471" y="913292"/>
                </a:lnTo>
                <a:lnTo>
                  <a:pt x="93649" y="876118"/>
                </a:lnTo>
                <a:lnTo>
                  <a:pt x="69841" y="836793"/>
                </a:lnTo>
                <a:lnTo>
                  <a:pt x="49221" y="795489"/>
                </a:lnTo>
                <a:lnTo>
                  <a:pt x="31963" y="752381"/>
                </a:lnTo>
                <a:lnTo>
                  <a:pt x="18238" y="707640"/>
                </a:lnTo>
                <a:lnTo>
                  <a:pt x="8221" y="661441"/>
                </a:lnTo>
                <a:lnTo>
                  <a:pt x="2084" y="613955"/>
                </a:lnTo>
                <a:lnTo>
                  <a:pt x="0" y="565357"/>
                </a:lnTo>
                <a:lnTo>
                  <a:pt x="2084" y="516759"/>
                </a:lnTo>
                <a:lnTo>
                  <a:pt x="8221" y="469273"/>
                </a:lnTo>
                <a:lnTo>
                  <a:pt x="18238" y="423074"/>
                </a:lnTo>
                <a:lnTo>
                  <a:pt x="31963" y="378333"/>
                </a:lnTo>
                <a:lnTo>
                  <a:pt x="49221" y="335225"/>
                </a:lnTo>
                <a:lnTo>
                  <a:pt x="69841" y="293921"/>
                </a:lnTo>
                <a:lnTo>
                  <a:pt x="93649" y="254596"/>
                </a:lnTo>
                <a:lnTo>
                  <a:pt x="120471" y="217422"/>
                </a:lnTo>
                <a:lnTo>
                  <a:pt x="150136" y="182572"/>
                </a:lnTo>
                <a:lnTo>
                  <a:pt x="182470" y="150220"/>
                </a:lnTo>
                <a:lnTo>
                  <a:pt x="217300" y="120539"/>
                </a:lnTo>
                <a:lnTo>
                  <a:pt x="254454" y="93701"/>
                </a:lnTo>
                <a:lnTo>
                  <a:pt x="293757" y="69880"/>
                </a:lnTo>
                <a:lnTo>
                  <a:pt x="335037" y="49249"/>
                </a:lnTo>
                <a:lnTo>
                  <a:pt x="378122" y="31981"/>
                </a:lnTo>
                <a:lnTo>
                  <a:pt x="422838" y="18249"/>
                </a:lnTo>
                <a:lnTo>
                  <a:pt x="469011" y="8226"/>
                </a:lnTo>
                <a:lnTo>
                  <a:pt x="516470" y="2085"/>
                </a:lnTo>
                <a:lnTo>
                  <a:pt x="565041" y="0"/>
                </a:lnTo>
                <a:lnTo>
                  <a:pt x="613612" y="2085"/>
                </a:lnTo>
                <a:lnTo>
                  <a:pt x="661071" y="8226"/>
                </a:lnTo>
                <a:lnTo>
                  <a:pt x="707245" y="18249"/>
                </a:lnTo>
                <a:lnTo>
                  <a:pt x="751961" y="31981"/>
                </a:lnTo>
                <a:lnTo>
                  <a:pt x="795045" y="49249"/>
                </a:lnTo>
                <a:lnTo>
                  <a:pt x="836326" y="69880"/>
                </a:lnTo>
                <a:lnTo>
                  <a:pt x="875629" y="93701"/>
                </a:lnTo>
                <a:lnTo>
                  <a:pt x="899835" y="111186"/>
                </a:lnTo>
                <a:lnTo>
                  <a:pt x="563158" y="111186"/>
                </a:lnTo>
                <a:lnTo>
                  <a:pt x="514084" y="113853"/>
                </a:lnTo>
                <a:lnTo>
                  <a:pt x="466496" y="121666"/>
                </a:lnTo>
                <a:lnTo>
                  <a:pt x="420677" y="134344"/>
                </a:lnTo>
                <a:lnTo>
                  <a:pt x="376907" y="151604"/>
                </a:lnTo>
                <a:lnTo>
                  <a:pt x="335467" y="173166"/>
                </a:lnTo>
                <a:lnTo>
                  <a:pt x="296639" y="198749"/>
                </a:lnTo>
                <a:lnTo>
                  <a:pt x="260704" y="228071"/>
                </a:lnTo>
                <a:lnTo>
                  <a:pt x="227943" y="260850"/>
                </a:lnTo>
                <a:lnTo>
                  <a:pt x="198638" y="296805"/>
                </a:lnTo>
                <a:lnTo>
                  <a:pt x="173070" y="335654"/>
                </a:lnTo>
                <a:lnTo>
                  <a:pt x="151519" y="377117"/>
                </a:lnTo>
                <a:lnTo>
                  <a:pt x="134269" y="420912"/>
                </a:lnTo>
                <a:lnTo>
                  <a:pt x="121598" y="466757"/>
                </a:lnTo>
                <a:lnTo>
                  <a:pt x="113790" y="514371"/>
                </a:lnTo>
                <a:lnTo>
                  <a:pt x="111124" y="563473"/>
                </a:lnTo>
                <a:lnTo>
                  <a:pt x="113790" y="612574"/>
                </a:lnTo>
                <a:lnTo>
                  <a:pt x="121598" y="660188"/>
                </a:lnTo>
                <a:lnTo>
                  <a:pt x="134269" y="706033"/>
                </a:lnTo>
                <a:lnTo>
                  <a:pt x="151519" y="749828"/>
                </a:lnTo>
                <a:lnTo>
                  <a:pt x="173070" y="791291"/>
                </a:lnTo>
                <a:lnTo>
                  <a:pt x="198638" y="830140"/>
                </a:lnTo>
                <a:lnTo>
                  <a:pt x="227943" y="866095"/>
                </a:lnTo>
                <a:lnTo>
                  <a:pt x="260704" y="898874"/>
                </a:lnTo>
                <a:lnTo>
                  <a:pt x="296639" y="928196"/>
                </a:lnTo>
                <a:lnTo>
                  <a:pt x="335467" y="953779"/>
                </a:lnTo>
                <a:lnTo>
                  <a:pt x="376907" y="975341"/>
                </a:lnTo>
                <a:lnTo>
                  <a:pt x="420677" y="992602"/>
                </a:lnTo>
                <a:lnTo>
                  <a:pt x="466496" y="1005279"/>
                </a:lnTo>
                <a:lnTo>
                  <a:pt x="514084" y="1013092"/>
                </a:lnTo>
                <a:lnTo>
                  <a:pt x="563158" y="1015759"/>
                </a:lnTo>
                <a:lnTo>
                  <a:pt x="905128" y="1015759"/>
                </a:lnTo>
                <a:lnTo>
                  <a:pt x="865321" y="1043488"/>
                </a:lnTo>
                <a:lnTo>
                  <a:pt x="820271" y="1069179"/>
                </a:lnTo>
                <a:lnTo>
                  <a:pt x="772915" y="1090717"/>
                </a:lnTo>
                <a:lnTo>
                  <a:pt x="723484" y="1107870"/>
                </a:lnTo>
                <a:lnTo>
                  <a:pt x="672207" y="1120407"/>
                </a:lnTo>
                <a:lnTo>
                  <a:pt x="619758" y="1128035"/>
                </a:lnTo>
                <a:lnTo>
                  <a:pt x="620651" y="1128035"/>
                </a:lnTo>
                <a:lnTo>
                  <a:pt x="565041" y="1130715"/>
                </a:lnTo>
                <a:close/>
              </a:path>
              <a:path w="1487170" h="1489075">
                <a:moveTo>
                  <a:pt x="905128" y="1015759"/>
                </a:moveTo>
                <a:lnTo>
                  <a:pt x="563158" y="1015759"/>
                </a:lnTo>
                <a:lnTo>
                  <a:pt x="612232" y="1013092"/>
                </a:lnTo>
                <a:lnTo>
                  <a:pt x="659819" y="1005279"/>
                </a:lnTo>
                <a:lnTo>
                  <a:pt x="705639" y="992602"/>
                </a:lnTo>
                <a:lnTo>
                  <a:pt x="749409" y="975341"/>
                </a:lnTo>
                <a:lnTo>
                  <a:pt x="790849" y="953779"/>
                </a:lnTo>
                <a:lnTo>
                  <a:pt x="829677" y="928196"/>
                </a:lnTo>
                <a:lnTo>
                  <a:pt x="865612" y="898874"/>
                </a:lnTo>
                <a:lnTo>
                  <a:pt x="898373" y="866095"/>
                </a:lnTo>
                <a:lnTo>
                  <a:pt x="927678" y="830140"/>
                </a:lnTo>
                <a:lnTo>
                  <a:pt x="953246" y="791291"/>
                </a:lnTo>
                <a:lnTo>
                  <a:pt x="974796" y="749828"/>
                </a:lnTo>
                <a:lnTo>
                  <a:pt x="992047" y="706033"/>
                </a:lnTo>
                <a:lnTo>
                  <a:pt x="1004718" y="660188"/>
                </a:lnTo>
                <a:lnTo>
                  <a:pt x="1012526" y="612574"/>
                </a:lnTo>
                <a:lnTo>
                  <a:pt x="1015089" y="565357"/>
                </a:lnTo>
                <a:lnTo>
                  <a:pt x="1015191" y="563473"/>
                </a:lnTo>
                <a:lnTo>
                  <a:pt x="1012526" y="514371"/>
                </a:lnTo>
                <a:lnTo>
                  <a:pt x="1004718" y="466757"/>
                </a:lnTo>
                <a:lnTo>
                  <a:pt x="992047" y="420912"/>
                </a:lnTo>
                <a:lnTo>
                  <a:pt x="974796" y="377117"/>
                </a:lnTo>
                <a:lnTo>
                  <a:pt x="953246" y="335654"/>
                </a:lnTo>
                <a:lnTo>
                  <a:pt x="927678" y="296805"/>
                </a:lnTo>
                <a:lnTo>
                  <a:pt x="898373" y="260850"/>
                </a:lnTo>
                <a:lnTo>
                  <a:pt x="865612" y="228071"/>
                </a:lnTo>
                <a:lnTo>
                  <a:pt x="829677" y="198749"/>
                </a:lnTo>
                <a:lnTo>
                  <a:pt x="790849" y="173166"/>
                </a:lnTo>
                <a:lnTo>
                  <a:pt x="749409" y="151604"/>
                </a:lnTo>
                <a:lnTo>
                  <a:pt x="705639" y="134344"/>
                </a:lnTo>
                <a:lnTo>
                  <a:pt x="659819" y="121666"/>
                </a:lnTo>
                <a:lnTo>
                  <a:pt x="612232" y="113853"/>
                </a:lnTo>
                <a:lnTo>
                  <a:pt x="563158" y="111186"/>
                </a:lnTo>
                <a:lnTo>
                  <a:pt x="899835" y="111186"/>
                </a:lnTo>
                <a:lnTo>
                  <a:pt x="947612" y="150220"/>
                </a:lnTo>
                <a:lnTo>
                  <a:pt x="979946" y="182572"/>
                </a:lnTo>
                <a:lnTo>
                  <a:pt x="1009611" y="217422"/>
                </a:lnTo>
                <a:lnTo>
                  <a:pt x="1036434" y="254596"/>
                </a:lnTo>
                <a:lnTo>
                  <a:pt x="1060242" y="293921"/>
                </a:lnTo>
                <a:lnTo>
                  <a:pt x="1080861" y="335225"/>
                </a:lnTo>
                <a:lnTo>
                  <a:pt x="1098120" y="378333"/>
                </a:lnTo>
                <a:lnTo>
                  <a:pt x="1111844" y="423074"/>
                </a:lnTo>
                <a:lnTo>
                  <a:pt x="1121862" y="469273"/>
                </a:lnTo>
                <a:lnTo>
                  <a:pt x="1127999" y="516759"/>
                </a:lnTo>
                <a:lnTo>
                  <a:pt x="1130002" y="563473"/>
                </a:lnTo>
                <a:lnTo>
                  <a:pt x="1130083" y="565357"/>
                </a:lnTo>
                <a:lnTo>
                  <a:pt x="1127469" y="619761"/>
                </a:lnTo>
                <a:lnTo>
                  <a:pt x="1119782" y="672912"/>
                </a:lnTo>
                <a:lnTo>
                  <a:pt x="1107251" y="724481"/>
                </a:lnTo>
                <a:lnTo>
                  <a:pt x="1090107" y="774138"/>
                </a:lnTo>
                <a:lnTo>
                  <a:pt x="1068582" y="821554"/>
                </a:lnTo>
                <a:lnTo>
                  <a:pt x="1042905" y="866398"/>
                </a:lnTo>
                <a:lnTo>
                  <a:pt x="1013308" y="908341"/>
                </a:lnTo>
                <a:lnTo>
                  <a:pt x="1096181" y="991260"/>
                </a:lnTo>
                <a:lnTo>
                  <a:pt x="1139858" y="991260"/>
                </a:lnTo>
                <a:lnTo>
                  <a:pt x="1158100" y="994322"/>
                </a:lnTo>
                <a:lnTo>
                  <a:pt x="1187029" y="1006895"/>
                </a:lnTo>
                <a:lnTo>
                  <a:pt x="1195999" y="1013874"/>
                </a:lnTo>
                <a:lnTo>
                  <a:pt x="907833" y="1013874"/>
                </a:lnTo>
                <a:lnTo>
                  <a:pt x="905128" y="1015759"/>
                </a:lnTo>
                <a:close/>
              </a:path>
              <a:path w="1487170" h="1489075">
                <a:moveTo>
                  <a:pt x="1139858" y="991260"/>
                </a:moveTo>
                <a:lnTo>
                  <a:pt x="1096181" y="991260"/>
                </a:lnTo>
                <a:lnTo>
                  <a:pt x="1127405" y="989169"/>
                </a:lnTo>
                <a:lnTo>
                  <a:pt x="1139858" y="991260"/>
                </a:lnTo>
                <a:close/>
              </a:path>
              <a:path w="1487170" h="1489075">
                <a:moveTo>
                  <a:pt x="1356100" y="1488774"/>
                </a:moveTo>
                <a:lnTo>
                  <a:pt x="1306188" y="1478881"/>
                </a:lnTo>
                <a:lnTo>
                  <a:pt x="1261926" y="1449199"/>
                </a:lnTo>
                <a:lnTo>
                  <a:pt x="1026492" y="1213634"/>
                </a:lnTo>
                <a:lnTo>
                  <a:pt x="993767" y="1158747"/>
                </a:lnTo>
                <a:lnTo>
                  <a:pt x="988617" y="1128035"/>
                </a:lnTo>
                <a:lnTo>
                  <a:pt x="990706" y="1096793"/>
                </a:lnTo>
                <a:lnTo>
                  <a:pt x="907833" y="1013874"/>
                </a:lnTo>
                <a:lnTo>
                  <a:pt x="1195999" y="1013874"/>
                </a:lnTo>
                <a:lnTo>
                  <a:pt x="1212956" y="1027066"/>
                </a:lnTo>
                <a:lnTo>
                  <a:pt x="1448390" y="1262631"/>
                </a:lnTo>
                <a:lnTo>
                  <a:pt x="1477025" y="1305828"/>
                </a:lnTo>
                <a:lnTo>
                  <a:pt x="1486766" y="1355209"/>
                </a:lnTo>
                <a:lnTo>
                  <a:pt x="1477790" y="1404942"/>
                </a:lnTo>
                <a:lnTo>
                  <a:pt x="1450274" y="1449199"/>
                </a:lnTo>
                <a:lnTo>
                  <a:pt x="1429202" y="1466513"/>
                </a:lnTo>
                <a:lnTo>
                  <a:pt x="1406012" y="1478881"/>
                </a:lnTo>
                <a:lnTo>
                  <a:pt x="1381409" y="1486301"/>
                </a:lnTo>
                <a:lnTo>
                  <a:pt x="1356100" y="148877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794906" y="4232867"/>
            <a:ext cx="12890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4820" marR="58419" indent="-40132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Curiosity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vs.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Suspicion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88</a:t>
            </a:fld>
            <a:endParaRPr spc="-25" dirty="0"/>
          </a:p>
        </p:txBody>
      </p:sp>
      <p:sp>
        <p:nvSpPr>
          <p:cNvPr id="27" name="object 27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015"/>
              </a:lnSpc>
              <a:spcBef>
                <a:spcPts val="100"/>
              </a:spcBef>
            </a:pPr>
            <a:r>
              <a:rPr sz="4400" spc="195" dirty="0"/>
              <a:t>Interview</a:t>
            </a:r>
            <a:r>
              <a:rPr sz="4400" spc="-150" dirty="0"/>
              <a:t> </a:t>
            </a:r>
            <a:r>
              <a:rPr sz="4400" spc="185" dirty="0"/>
              <a:t>Challenges:</a:t>
            </a:r>
            <a:endParaRPr sz="4400"/>
          </a:p>
          <a:p>
            <a:pPr marL="12700">
              <a:lnSpc>
                <a:spcPts val="5015"/>
              </a:lnSpc>
            </a:pPr>
            <a:r>
              <a:rPr sz="4400" spc="195" dirty="0"/>
              <a:t>Resistance,</a:t>
            </a:r>
            <a:r>
              <a:rPr sz="4400" spc="-125" dirty="0"/>
              <a:t> </a:t>
            </a:r>
            <a:r>
              <a:rPr sz="4400" spc="190" dirty="0"/>
              <a:t>Reluctance,</a:t>
            </a:r>
            <a:r>
              <a:rPr sz="4400" spc="-114" dirty="0"/>
              <a:t> </a:t>
            </a:r>
            <a:r>
              <a:rPr sz="4400" spc="180" dirty="0"/>
              <a:t>and</a:t>
            </a:r>
            <a:r>
              <a:rPr sz="4400" spc="-105" dirty="0"/>
              <a:t> </a:t>
            </a:r>
            <a:r>
              <a:rPr sz="4400" spc="270" dirty="0"/>
              <a:t>Lying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737" y="1690194"/>
            <a:ext cx="6982459" cy="413131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Offer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reminder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Investigator’s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role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 a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neutral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fact-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gatherer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Maintain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rapport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accusation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“Help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understand…”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“I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think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I’m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missing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something…”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“Can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you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tell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more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about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that?”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9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Use</a:t>
            </a:r>
            <a:r>
              <a:rPr sz="2000" spc="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mirroring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68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Allow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opportunity</a:t>
            </a:r>
            <a:r>
              <a:rPr sz="2000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interviewee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restate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68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retaliation,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amnesty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policies,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expectation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truthfulness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68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Avoid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statements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reflecting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moral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judgment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89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04" dirty="0"/>
              <a:t>Title</a:t>
            </a:r>
            <a:r>
              <a:rPr sz="4400" spc="-130" dirty="0"/>
              <a:t> </a:t>
            </a:r>
            <a:r>
              <a:rPr sz="4400" spc="180" dirty="0"/>
              <a:t>IX</a:t>
            </a:r>
            <a:r>
              <a:rPr sz="4400" spc="-114" dirty="0"/>
              <a:t> </a:t>
            </a:r>
            <a:r>
              <a:rPr sz="4400" spc="185" dirty="0"/>
              <a:t>Scope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38200" y="1654822"/>
            <a:ext cx="10515600" cy="462280"/>
          </a:xfrm>
          <a:prstGeom prst="rect">
            <a:avLst/>
          </a:prstGeom>
          <a:solidFill>
            <a:srgbClr val="00246C"/>
          </a:solidFill>
        </p:spPr>
        <p:txBody>
          <a:bodyPr vert="horz" wrap="square" lIns="0" tIns="25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2400" b="1" spc="105" dirty="0">
                <a:solidFill>
                  <a:srgbClr val="FFFFFF"/>
                </a:solidFill>
                <a:latin typeface="Calibri"/>
                <a:cs typeface="Calibri"/>
              </a:rPr>
              <a:t>Title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407297"/>
            <a:ext cx="3886200" cy="462280"/>
          </a:xfrm>
          <a:custGeom>
            <a:avLst/>
            <a:gdLst/>
            <a:ahLst/>
            <a:cxnLst/>
            <a:rect l="l" t="t" r="r" b="b"/>
            <a:pathLst>
              <a:path w="3886200" h="462280">
                <a:moveTo>
                  <a:pt x="3886200" y="0"/>
                </a:moveTo>
                <a:lnTo>
                  <a:pt x="0" y="0"/>
                </a:lnTo>
                <a:lnTo>
                  <a:pt x="0" y="461670"/>
                </a:lnTo>
                <a:lnTo>
                  <a:pt x="3886200" y="461670"/>
                </a:lnTo>
                <a:lnTo>
                  <a:pt x="3886200" y="0"/>
                </a:lnTo>
                <a:close/>
              </a:path>
            </a:pathLst>
          </a:custGeom>
          <a:solidFill>
            <a:srgbClr val="BD10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8200" y="2420503"/>
            <a:ext cx="3886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145" dirty="0">
                <a:solidFill>
                  <a:srgbClr val="FFFFFF"/>
                </a:solidFill>
                <a:latin typeface="Calibri"/>
                <a:cs typeface="Calibri"/>
              </a:rPr>
              <a:t>Sex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Discrimination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9244" y="3261188"/>
            <a:ext cx="2876550" cy="1062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Disparate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Treatment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Program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Access</a:t>
            </a:r>
            <a:r>
              <a:rPr sz="2000" spc="9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Equity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8200" y="4947246"/>
            <a:ext cx="3886200" cy="462280"/>
          </a:xfrm>
          <a:prstGeom prst="rect">
            <a:avLst/>
          </a:prstGeom>
          <a:solidFill>
            <a:srgbClr val="22428F"/>
          </a:solidFill>
        </p:spPr>
        <p:txBody>
          <a:bodyPr vert="horz" wrap="square" lIns="0" tIns="25400" rIns="0" bIns="0" rtlCol="0">
            <a:spAutoFit/>
          </a:bodyPr>
          <a:lstStyle/>
          <a:p>
            <a:pPr marL="1174115">
              <a:lnSpc>
                <a:spcPct val="100000"/>
              </a:lnSpc>
              <a:spcBef>
                <a:spcPts val="200"/>
              </a:spcBef>
            </a:pP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Retaliation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200650" y="2407297"/>
          <a:ext cx="6154420" cy="39560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6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2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164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spc="1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Sexual</a:t>
                      </a:r>
                      <a:r>
                        <a:rPr sz="24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Harassment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solidFill>
                      <a:srgbClr val="3461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43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Quid</a:t>
                      </a:r>
                      <a:r>
                        <a:rPr sz="2000" spc="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Pro </a:t>
                      </a:r>
                      <a:r>
                        <a:rPr sz="2000" spc="-2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Quo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Hostile</a:t>
                      </a:r>
                      <a:r>
                        <a:rPr sz="2000" spc="8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Environment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57150">
                      <a:solidFill>
                        <a:srgbClr val="3461AD"/>
                      </a:solidFill>
                      <a:prstDash val="solid"/>
                    </a:lnL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Domestic</a:t>
                      </a:r>
                      <a:r>
                        <a:rPr sz="2000" spc="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Violence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101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Stalking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57150">
                      <a:solidFill>
                        <a:srgbClr val="3461AD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9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57150">
                      <a:solidFill>
                        <a:srgbClr val="3461AD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85"/>
                        </a:spcBef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Sexual</a:t>
                      </a:r>
                      <a:r>
                        <a:rPr sz="2000" spc="13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Assault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259079">
                        <a:lnSpc>
                          <a:spcPct val="100000"/>
                        </a:lnSpc>
                      </a:pPr>
                      <a:r>
                        <a:rPr sz="200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Dating</a:t>
                      </a:r>
                      <a:r>
                        <a:rPr sz="2000" spc="65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solidFill>
                            <a:srgbClr val="00246C"/>
                          </a:solidFill>
                          <a:latin typeface="Calibri"/>
                          <a:cs typeface="Calibri"/>
                        </a:rPr>
                        <a:t>Violence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13995" marB="0">
                    <a:lnL w="57150">
                      <a:solidFill>
                        <a:srgbClr val="3461A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047" y="2831937"/>
            <a:ext cx="228600" cy="1828800"/>
            <a:chOff x="1127047" y="2831937"/>
            <a:chExt cx="228600" cy="1828800"/>
          </a:xfrm>
        </p:grpSpPr>
        <p:sp>
          <p:nvSpPr>
            <p:cNvPr id="10" name="object 10"/>
            <p:cNvSpPr/>
            <p:nvPr/>
          </p:nvSpPr>
          <p:spPr>
            <a:xfrm>
              <a:off x="1241347" y="2831937"/>
              <a:ext cx="0" cy="1828800"/>
            </a:xfrm>
            <a:custGeom>
              <a:avLst/>
              <a:gdLst/>
              <a:ahLst/>
              <a:cxnLst/>
              <a:rect l="l" t="t" r="r" b="b"/>
              <a:pathLst>
                <a:path h="1828800">
                  <a:moveTo>
                    <a:pt x="0" y="0"/>
                  </a:moveTo>
                  <a:lnTo>
                    <a:pt x="0" y="1828800"/>
                  </a:lnTo>
                </a:path>
              </a:pathLst>
            </a:custGeom>
            <a:ln w="57150">
              <a:solidFill>
                <a:srgbClr val="BD1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047" y="3322615"/>
              <a:ext cx="228600" cy="23111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047" y="4088348"/>
              <a:ext cx="228600" cy="231114"/>
            </a:xfrm>
            <a:prstGeom prst="rect">
              <a:avLst/>
            </a:prstGeom>
          </p:spPr>
        </p:pic>
      </p:grpSp>
      <p:pic>
        <p:nvPic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1354" y="3230707"/>
            <a:ext cx="228600" cy="231114"/>
          </a:xfrm>
          <a:prstGeom prst="rect">
            <a:avLst/>
          </a:prstGeom>
        </p:spPr>
      </p:pic>
      <p:pic>
        <p:nvPic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6497" y="4882014"/>
            <a:ext cx="228600" cy="231114"/>
          </a:xfrm>
          <a:prstGeom prst="rect">
            <a:avLst/>
          </a:prstGeom>
        </p:spPr>
      </p:pic>
      <p:pic>
        <p:nvPic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6497" y="4056360"/>
            <a:ext cx="228600" cy="231114"/>
          </a:xfrm>
          <a:prstGeom prst="rect">
            <a:avLst/>
          </a:prstGeom>
        </p:spPr>
      </p:pic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6497" y="5714338"/>
            <a:ext cx="228600" cy="231114"/>
          </a:xfrm>
          <a:prstGeom prst="rect">
            <a:avLst/>
          </a:prstGeom>
        </p:spPr>
      </p:pic>
      <p:pic>
        <p:nvPic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37460" y="3244931"/>
            <a:ext cx="228600" cy="231114"/>
          </a:xfrm>
          <a:prstGeom prst="rect">
            <a:avLst/>
          </a:prstGeom>
        </p:spPr>
      </p:pic>
      <p:pic>
        <p:nvPic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32604" y="4070584"/>
            <a:ext cx="228600" cy="231114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19" name="object 19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75" dirty="0"/>
              <a:t>Wrap-</a:t>
            </a:r>
            <a:r>
              <a:rPr sz="4400" spc="130" dirty="0"/>
              <a:t>Up</a:t>
            </a:r>
            <a:r>
              <a:rPr sz="4400" spc="-114" dirty="0"/>
              <a:t> </a:t>
            </a:r>
            <a:r>
              <a:rPr sz="4400" spc="195" dirty="0"/>
              <a:t>Interview</a:t>
            </a:r>
            <a:r>
              <a:rPr sz="4400" spc="-150" dirty="0"/>
              <a:t> </a:t>
            </a:r>
            <a:r>
              <a:rPr sz="4400" spc="145" dirty="0"/>
              <a:t>Questions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95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dirty="0">
                <a:latin typeface="Calibri"/>
                <a:cs typeface="Calibri"/>
              </a:rPr>
              <a:t>“Is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there </a:t>
            </a:r>
            <a:r>
              <a:rPr sz="2000" b="0" dirty="0">
                <a:latin typeface="Calibri"/>
                <a:cs typeface="Calibri"/>
              </a:rPr>
              <a:t>anyone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else</a:t>
            </a:r>
            <a:r>
              <a:rPr sz="2000" b="0" spc="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that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think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we should</a:t>
            </a:r>
            <a:r>
              <a:rPr sz="2000" b="0" spc="-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talk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spc="-20" dirty="0">
                <a:latin typeface="Calibri"/>
                <a:cs typeface="Calibri"/>
              </a:rPr>
              <a:t>to?”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spc="-50" dirty="0">
                <a:latin typeface="Calibri"/>
                <a:cs typeface="Calibri"/>
              </a:rPr>
              <a:t>“Are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there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any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questions</a:t>
            </a:r>
            <a:r>
              <a:rPr sz="2000" b="0" spc="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expected,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but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that</a:t>
            </a:r>
            <a:r>
              <a:rPr sz="2000" b="0" spc="-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we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didn’t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ask?”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dirty="0">
                <a:latin typeface="Calibri"/>
                <a:cs typeface="Calibri"/>
              </a:rPr>
              <a:t>“Is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there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anything</a:t>
            </a:r>
            <a:r>
              <a:rPr sz="2000" b="0" spc="-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else</a:t>
            </a:r>
            <a:r>
              <a:rPr sz="2000" b="0" spc="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4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think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we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need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to</a:t>
            </a:r>
            <a:r>
              <a:rPr sz="2000" b="0" spc="-2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know?”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spc="-50" dirty="0">
                <a:latin typeface="Calibri"/>
                <a:cs typeface="Calibri"/>
              </a:rPr>
              <a:t>“What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questions</a:t>
            </a:r>
            <a:r>
              <a:rPr sz="2000" b="0" spc="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should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I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pose</a:t>
            </a:r>
            <a:r>
              <a:rPr sz="2000" b="0" spc="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to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other</a:t>
            </a:r>
            <a:r>
              <a:rPr sz="2000" b="0" spc="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witnesses/parties?”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spc="70" dirty="0"/>
              <a:t>FOR</a:t>
            </a:r>
            <a:r>
              <a:rPr sz="2000" spc="-20" dirty="0"/>
              <a:t> </a:t>
            </a:r>
            <a:r>
              <a:rPr sz="2000" spc="95" dirty="0"/>
              <a:t>THE</a:t>
            </a:r>
            <a:r>
              <a:rPr sz="2000" spc="-15" dirty="0"/>
              <a:t> </a:t>
            </a:r>
            <a:r>
              <a:rPr sz="2000" spc="70" dirty="0"/>
              <a:t>PARTIES:</a:t>
            </a:r>
            <a:r>
              <a:rPr sz="2000" spc="-15" dirty="0"/>
              <a:t> </a:t>
            </a:r>
            <a:r>
              <a:rPr sz="2000" b="0" spc="-45" dirty="0">
                <a:latin typeface="Calibri"/>
                <a:cs typeface="Calibri"/>
              </a:rPr>
              <a:t>“Are</a:t>
            </a:r>
            <a:r>
              <a:rPr sz="2000" b="0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there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any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questions</a:t>
            </a:r>
            <a:r>
              <a:rPr sz="2000" b="0" spc="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that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you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would</a:t>
            </a:r>
            <a:r>
              <a:rPr sz="2000" b="0" spc="-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like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us</a:t>
            </a:r>
            <a:r>
              <a:rPr sz="2000" b="0" spc="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to</a:t>
            </a:r>
            <a:r>
              <a:rPr sz="2000" b="0" spc="-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ask</a:t>
            </a:r>
            <a:r>
              <a:rPr sz="2000" b="0" spc="1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any</a:t>
            </a:r>
            <a:r>
              <a:rPr sz="2000" b="0" spc="-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witness</a:t>
            </a:r>
            <a:r>
              <a:rPr sz="2000" b="0" spc="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or</a:t>
            </a:r>
            <a:r>
              <a:rPr sz="2000" b="0" spc="-1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other party?”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dirty="0">
                <a:latin typeface="Calibri"/>
                <a:cs typeface="Calibri"/>
              </a:rPr>
              <a:t>Document</a:t>
            </a:r>
            <a:r>
              <a:rPr sz="2000" b="0" spc="5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questions</a:t>
            </a:r>
            <a:r>
              <a:rPr sz="2000" b="0" spc="10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and</a:t>
            </a:r>
            <a:r>
              <a:rPr sz="2000" b="0" spc="6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answers</a:t>
            </a:r>
            <a:r>
              <a:rPr sz="2000" b="0" spc="6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provided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b="0" dirty="0">
                <a:latin typeface="Calibri"/>
                <a:cs typeface="Calibri"/>
              </a:rPr>
              <a:t>Keep</a:t>
            </a:r>
            <a:r>
              <a:rPr sz="2000" b="0" spc="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a</a:t>
            </a:r>
            <a:r>
              <a:rPr sz="2000" b="0" spc="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running</a:t>
            </a:r>
            <a:r>
              <a:rPr sz="2000" b="0" spc="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list</a:t>
            </a:r>
            <a:r>
              <a:rPr sz="2000" b="0" spc="5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of</a:t>
            </a:r>
            <a:r>
              <a:rPr sz="2000" b="0" spc="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the</a:t>
            </a:r>
            <a:r>
              <a:rPr sz="2000" b="0" spc="3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questions</a:t>
            </a:r>
            <a:r>
              <a:rPr sz="2000" b="0" spc="3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suggested/requested</a:t>
            </a:r>
            <a:r>
              <a:rPr sz="2000" b="0" spc="25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by</a:t>
            </a:r>
            <a:r>
              <a:rPr sz="2000" b="0" spc="20" dirty="0">
                <a:latin typeface="Calibri"/>
                <a:cs typeface="Calibri"/>
              </a:rPr>
              <a:t> </a:t>
            </a:r>
            <a:r>
              <a:rPr sz="2000" b="0" dirty="0">
                <a:latin typeface="Calibri"/>
                <a:cs typeface="Calibri"/>
              </a:rPr>
              <a:t>each</a:t>
            </a:r>
            <a:r>
              <a:rPr sz="2000" b="0" spc="25" dirty="0">
                <a:latin typeface="Calibri"/>
                <a:cs typeface="Calibri"/>
              </a:rPr>
              <a:t> </a:t>
            </a:r>
            <a:r>
              <a:rPr sz="2000" b="0" spc="-10" dirty="0">
                <a:latin typeface="Calibri"/>
                <a:cs typeface="Calibri"/>
              </a:rPr>
              <a:t>party</a:t>
            </a:r>
            <a:endParaRPr sz="2000">
              <a:latin typeface="Calibri"/>
              <a:cs typeface="Calibri"/>
            </a:endParaRPr>
          </a:p>
          <a:p>
            <a:pPr marL="697230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230" algn="l"/>
              </a:tabLst>
            </a:pPr>
            <a:r>
              <a:rPr sz="2000" spc="-40" dirty="0">
                <a:solidFill>
                  <a:srgbClr val="00246C"/>
                </a:solidFill>
                <a:latin typeface="Calibri"/>
                <a:cs typeface="Calibri"/>
              </a:rPr>
              <a:t>Whether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question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was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asked</a:t>
            </a:r>
            <a:endParaRPr sz="20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Rationale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asking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question(s)</a:t>
            </a:r>
            <a:r>
              <a:rPr sz="20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0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irrelevance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Interview</a:t>
            </a:r>
            <a:r>
              <a:rPr sz="4400" spc="-135" dirty="0"/>
              <a:t> </a:t>
            </a:r>
            <a:r>
              <a:rPr sz="4400" spc="160" dirty="0"/>
              <a:t>Documentation</a:t>
            </a:r>
            <a:r>
              <a:rPr sz="4400" spc="-114" dirty="0"/>
              <a:t> </a:t>
            </a:r>
            <a:r>
              <a:rPr sz="4400" spc="180" dirty="0"/>
              <a:t>and</a:t>
            </a:r>
            <a:r>
              <a:rPr sz="4400" spc="-95" dirty="0"/>
              <a:t> </a:t>
            </a:r>
            <a:r>
              <a:rPr sz="4400" spc="185" dirty="0"/>
              <a:t>Review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9926320" cy="39268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Maintain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transcripts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written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summaries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Transcript:</a:t>
            </a:r>
            <a:r>
              <a:rPr sz="2400" b="1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word-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for-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word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documentation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recorded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endParaRPr sz="2400">
              <a:latin typeface="Calibri"/>
              <a:cs typeface="Calibri"/>
            </a:endParaRPr>
          </a:p>
          <a:p>
            <a:pPr marL="698500" marR="22669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8500" algn="l"/>
              </a:tabLst>
            </a:pPr>
            <a:r>
              <a:rPr sz="2400" b="1" spc="85" dirty="0">
                <a:solidFill>
                  <a:srgbClr val="00246C"/>
                </a:solidFill>
                <a:latin typeface="Calibri"/>
                <a:cs typeface="Calibri"/>
              </a:rPr>
              <a:t>Summary:</a:t>
            </a:r>
            <a:r>
              <a:rPr sz="2400" b="1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Investigator’s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summation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gathered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during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entire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 (may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several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paragraphs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pages,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depending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on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10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length)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Recording</a:t>
            </a:r>
            <a:r>
              <a:rPr sz="2400" spc="1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1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increasingly</a:t>
            </a:r>
            <a:r>
              <a:rPr sz="2400" spc="1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common</a:t>
            </a:r>
            <a:r>
              <a:rPr sz="24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practice</a:t>
            </a:r>
            <a:endParaRPr sz="2400">
              <a:latin typeface="Calibri"/>
              <a:cs typeface="Calibri"/>
            </a:endParaRPr>
          </a:p>
          <a:p>
            <a:pPr marL="241300" marR="22161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 invited to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review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their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transcript/ summary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Verify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accuracy,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clarify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where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needed,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additional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84753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204" dirty="0">
                <a:solidFill>
                  <a:srgbClr val="FFFFFF"/>
                </a:solidFill>
              </a:rPr>
              <a:t>Activity:</a:t>
            </a:r>
            <a:r>
              <a:rPr sz="4800" spc="-90" dirty="0">
                <a:solidFill>
                  <a:srgbClr val="FFFFFF"/>
                </a:solidFill>
              </a:rPr>
              <a:t> </a:t>
            </a:r>
            <a:r>
              <a:rPr sz="4800" spc="180" dirty="0">
                <a:solidFill>
                  <a:srgbClr val="FFFFFF"/>
                </a:solidFill>
              </a:rPr>
              <a:t>Developing</a:t>
            </a:r>
            <a:r>
              <a:rPr sz="4800" spc="-90" dirty="0">
                <a:solidFill>
                  <a:srgbClr val="FFFFFF"/>
                </a:solidFill>
              </a:rPr>
              <a:t> </a:t>
            </a:r>
            <a:r>
              <a:rPr sz="4800" spc="160" dirty="0">
                <a:solidFill>
                  <a:srgbClr val="FFFFFF"/>
                </a:solidFill>
              </a:rPr>
              <a:t>Questions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70" dirty="0"/>
              <a:t>Directions</a:t>
            </a:r>
            <a:r>
              <a:rPr sz="4400" spc="-150" dirty="0"/>
              <a:t> </a:t>
            </a:r>
            <a:r>
              <a:rPr sz="4400" spc="180" dirty="0"/>
              <a:t>for</a:t>
            </a:r>
            <a:r>
              <a:rPr sz="4400" spc="-135" dirty="0"/>
              <a:t> </a:t>
            </a:r>
            <a:r>
              <a:rPr sz="4400" spc="170" dirty="0"/>
              <a:t>Developing</a:t>
            </a:r>
            <a:r>
              <a:rPr sz="4400" spc="-155" dirty="0"/>
              <a:t> </a:t>
            </a:r>
            <a:r>
              <a:rPr sz="4400" spc="145" dirty="0"/>
              <a:t>Questions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10327005" cy="142748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Refer</a:t>
            </a:r>
            <a:r>
              <a:rPr sz="2400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back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00246C"/>
                </a:solidFill>
                <a:latin typeface="Calibri"/>
                <a:cs typeface="Calibri"/>
              </a:rPr>
              <a:t>Strategy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00246C"/>
                </a:solidFill>
                <a:latin typeface="Calibri"/>
                <a:cs typeface="Calibri"/>
              </a:rPr>
              <a:t>Exercise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course</a:t>
            </a:r>
            <a:r>
              <a:rPr sz="2400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lobby</a:t>
            </a:r>
            <a:endParaRPr sz="24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Begin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developing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questions</a:t>
            </a:r>
            <a:r>
              <a:rPr sz="2400" spc="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based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on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complaint,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intake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notes,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and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policy</a:t>
            </a:r>
            <a:r>
              <a:rPr sz="2400" spc="204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language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93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0589" y="3734434"/>
            <a:ext cx="2508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195" dirty="0">
                <a:solidFill>
                  <a:srgbClr val="FFFFFF"/>
                </a:solidFill>
              </a:rPr>
              <a:t>Evidence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379984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180" dirty="0"/>
              <a:t>Understanding </a:t>
            </a:r>
            <a:r>
              <a:rPr sz="4400" spc="185" dirty="0"/>
              <a:t>Evidence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840" y="1766292"/>
            <a:ext cx="5785485" cy="43694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Duty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to collect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697865" marR="508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any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kind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presented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help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determine what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occurred</a:t>
            </a:r>
            <a:endParaRPr sz="2000">
              <a:latin typeface="Calibri"/>
              <a:cs typeface="Calibri"/>
            </a:endParaRPr>
          </a:p>
          <a:p>
            <a:pPr marL="697865" marR="44640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that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tends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prove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disprove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underlying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allegations</a:t>
            </a:r>
            <a:endParaRPr sz="20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Inculpatory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exculpatory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000">
              <a:latin typeface="Calibri"/>
              <a:cs typeface="Calibri"/>
            </a:endParaRPr>
          </a:p>
          <a:p>
            <a:pPr marL="697865" marR="96202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Some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only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assessing</a:t>
            </a:r>
            <a:r>
              <a:rPr sz="2000" spc="2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credibility</a:t>
            </a:r>
            <a:endParaRPr sz="2000">
              <a:latin typeface="Calibri"/>
              <a:cs typeface="Calibri"/>
            </a:endParaRPr>
          </a:p>
          <a:p>
            <a:pPr marL="240029" marR="881380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Collect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000" b="1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reasonably</a:t>
            </a:r>
            <a:r>
              <a:rPr sz="20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available 	evidence</a:t>
            </a:r>
            <a:endParaRPr sz="2000">
              <a:latin typeface="Calibri"/>
              <a:cs typeface="Calibri"/>
            </a:endParaRPr>
          </a:p>
          <a:p>
            <a:pPr marL="241300" marR="1310005" indent="-22860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1300" algn="l"/>
              </a:tabLst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 forms</a:t>
            </a:r>
            <a:r>
              <a:rPr sz="20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basis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investigation</a:t>
            </a:r>
            <a:r>
              <a:rPr sz="2000" spc="1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report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 descr="Photograph showing a close-up view of multiple stacks of colorful file folders filled with papers, organized vertically. 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376" y="0"/>
            <a:ext cx="4992611" cy="6857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16880" y="6425628"/>
            <a:ext cx="2804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10" dirty="0">
                <a:solidFill>
                  <a:srgbClr val="00246C"/>
                </a:solidFill>
                <a:latin typeface="Calibri"/>
                <a:cs typeface="Calibri"/>
              </a:rPr>
              <a:t>©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2026</a:t>
            </a:r>
            <a:r>
              <a:rPr sz="12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Association of</a:t>
            </a:r>
            <a:r>
              <a:rPr sz="12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246C"/>
                </a:solidFill>
                <a:latin typeface="Calibri"/>
                <a:cs typeface="Calibri"/>
              </a:rPr>
              <a:t>Title</a:t>
            </a:r>
            <a:r>
              <a:rPr sz="12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IX</a:t>
            </a:r>
            <a:r>
              <a:rPr sz="12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00246C"/>
                </a:solidFill>
                <a:latin typeface="Calibri"/>
                <a:cs typeface="Calibri"/>
              </a:rPr>
              <a:t>Administrators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16939" y="609822"/>
            <a:ext cx="45300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10" dirty="0"/>
              <a:t>Types</a:t>
            </a:r>
            <a:r>
              <a:rPr sz="4400" spc="-130" dirty="0"/>
              <a:t> </a:t>
            </a:r>
            <a:r>
              <a:rPr sz="4400" spc="145" dirty="0"/>
              <a:t>of</a:t>
            </a:r>
            <a:r>
              <a:rPr sz="4400" spc="-130" dirty="0"/>
              <a:t> </a:t>
            </a:r>
            <a:r>
              <a:rPr sz="4400" spc="185" dirty="0"/>
              <a:t>Evidence</a:t>
            </a:r>
            <a:endParaRPr sz="440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02" y="1515546"/>
            <a:ext cx="11334115" cy="5264150"/>
            <a:chOff x="23202" y="1515546"/>
            <a:chExt cx="11334115" cy="5264150"/>
          </a:xfrm>
        </p:grpSpPr>
        <p:sp>
          <p:nvSpPr>
            <p:cNvPr id="3" name="object 3"/>
            <p:cNvSpPr/>
            <p:nvPr/>
          </p:nvSpPr>
          <p:spPr>
            <a:xfrm>
              <a:off x="4623814" y="1518721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4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23814" y="1518721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4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1411224"/>
            <a:ext cx="3904615" cy="802005"/>
            <a:chOff x="778763" y="1411224"/>
            <a:chExt cx="3904615" cy="80200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8763" y="1411224"/>
              <a:ext cx="3904487" cy="7909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0620" y="1453896"/>
              <a:ext cx="3162299" cy="7589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9" y="1451533"/>
              <a:ext cx="3785616" cy="67183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379537" y="1579805"/>
            <a:ext cx="27038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Documentary</a:t>
            </a:r>
            <a:r>
              <a:rPr sz="22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58765" y="1596282"/>
            <a:ext cx="36036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Supportive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writings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documents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2116835"/>
            <a:ext cx="3904615" cy="802005"/>
            <a:chOff x="778763" y="2116835"/>
            <a:chExt cx="3904615" cy="80200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8763" y="2116835"/>
              <a:ext cx="3904487" cy="7909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4836" y="2159507"/>
              <a:ext cx="2752343" cy="75895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199" y="2156955"/>
              <a:ext cx="3785616" cy="67184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583753" y="2285231"/>
            <a:ext cx="22936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Electronic</a:t>
            </a:r>
            <a:r>
              <a:rPr sz="22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2220976"/>
            <a:ext cx="6736715" cy="544195"/>
            <a:chOff x="4620639" y="2220976"/>
            <a:chExt cx="6736715" cy="544195"/>
          </a:xfrm>
        </p:grpSpPr>
        <p:sp>
          <p:nvSpPr>
            <p:cNvPr id="13" name="object 13"/>
            <p:cNvSpPr/>
            <p:nvPr/>
          </p:nvSpPr>
          <p:spPr>
            <a:xfrm>
              <a:off x="4623814" y="2224151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4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23814" y="2224151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4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858765" y="2301710"/>
            <a:ext cx="36233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Photos,</a:t>
            </a:r>
            <a:r>
              <a:rPr sz="20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text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messages,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and</a:t>
            </a:r>
            <a:r>
              <a:rPr sz="20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videos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2822448"/>
            <a:ext cx="3904615" cy="802005"/>
            <a:chOff x="778763" y="2822448"/>
            <a:chExt cx="3904615" cy="802005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8763" y="2822448"/>
              <a:ext cx="3904487" cy="7909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5544" y="2865120"/>
              <a:ext cx="2092451" cy="75895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8199" y="2862376"/>
              <a:ext cx="3785616" cy="67184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914429" y="2990657"/>
            <a:ext cx="16338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Real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2926402"/>
            <a:ext cx="6736715" cy="544195"/>
            <a:chOff x="4620639" y="2926402"/>
            <a:chExt cx="6736715" cy="544195"/>
          </a:xfrm>
        </p:grpSpPr>
        <p:sp>
          <p:nvSpPr>
            <p:cNvPr id="22" name="object 22"/>
            <p:cNvSpPr/>
            <p:nvPr/>
          </p:nvSpPr>
          <p:spPr>
            <a:xfrm>
              <a:off x="4623814" y="2929577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23814" y="2929577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858765" y="3007136"/>
            <a:ext cx="17145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Physical</a:t>
            </a:r>
            <a:r>
              <a:rPr sz="2000" spc="2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objects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948" y="3528059"/>
            <a:ext cx="4010025" cy="802005"/>
            <a:chOff x="726948" y="3528059"/>
            <a:chExt cx="4010025" cy="80200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8764" y="3528059"/>
              <a:ext cx="3904487" cy="78943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6948" y="3570732"/>
              <a:ext cx="4009643" cy="75895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8200" y="3567823"/>
              <a:ext cx="3785616" cy="67183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955833" y="3696084"/>
            <a:ext cx="35509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Direct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Testimonial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3631829"/>
            <a:ext cx="6736715" cy="544195"/>
            <a:chOff x="4620639" y="3631829"/>
            <a:chExt cx="6736715" cy="544195"/>
          </a:xfrm>
        </p:grpSpPr>
        <p:sp>
          <p:nvSpPr>
            <p:cNvPr id="31" name="object 31"/>
            <p:cNvSpPr/>
            <p:nvPr/>
          </p:nvSpPr>
          <p:spPr>
            <a:xfrm>
              <a:off x="4623814" y="3635004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623814" y="3635004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858765" y="3712564"/>
            <a:ext cx="37401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Personal</a:t>
            </a:r>
            <a:r>
              <a:rPr sz="20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observation</a:t>
            </a:r>
            <a:r>
              <a:rPr sz="20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0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experience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4232147"/>
            <a:ext cx="3904615" cy="803275"/>
            <a:chOff x="778763" y="4232147"/>
            <a:chExt cx="3904615" cy="803275"/>
          </a:xfrm>
        </p:grpSpPr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8763" y="4232147"/>
              <a:ext cx="3904487" cy="7909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88136" y="4276343"/>
              <a:ext cx="3287267" cy="75895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8199" y="4273245"/>
              <a:ext cx="3785616" cy="67183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317053" y="4401512"/>
            <a:ext cx="28289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Circumstantial</a:t>
            </a:r>
            <a:r>
              <a:rPr sz="2200" spc="3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4337255"/>
            <a:ext cx="6736715" cy="544195"/>
            <a:chOff x="4620639" y="4337255"/>
            <a:chExt cx="6736715" cy="544195"/>
          </a:xfrm>
        </p:grpSpPr>
        <p:sp>
          <p:nvSpPr>
            <p:cNvPr id="40" name="object 40"/>
            <p:cNvSpPr/>
            <p:nvPr/>
          </p:nvSpPr>
          <p:spPr>
            <a:xfrm>
              <a:off x="4623814" y="4340430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640410" y="0"/>
                  </a:moveTo>
                  <a:lnTo>
                    <a:pt x="0" y="0"/>
                  </a:lnTo>
                  <a:lnTo>
                    <a:pt x="0" y="537463"/>
                  </a:lnTo>
                  <a:lnTo>
                    <a:pt x="6640410" y="537463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623814" y="4340430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3"/>
                  </a:lnTo>
                  <a:lnTo>
                    <a:pt x="0" y="537463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858765" y="4417990"/>
            <a:ext cx="19481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Factual</a:t>
            </a:r>
            <a:r>
              <a:rPr sz="2000" spc="1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inferences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4937759"/>
            <a:ext cx="3904615" cy="803275"/>
            <a:chOff x="778763" y="4937759"/>
            <a:chExt cx="3904615" cy="803275"/>
          </a:xfrm>
        </p:grpSpPr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8763" y="4937759"/>
              <a:ext cx="3904487" cy="79095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69136" y="4981956"/>
              <a:ext cx="2525267" cy="75895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8199" y="4978666"/>
              <a:ext cx="3785616" cy="671830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698021" y="5106940"/>
            <a:ext cx="2066289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Hearsay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5042682"/>
            <a:ext cx="6736715" cy="544195"/>
            <a:chOff x="4620639" y="5042682"/>
            <a:chExt cx="6736715" cy="544195"/>
          </a:xfrm>
        </p:grpSpPr>
        <p:sp>
          <p:nvSpPr>
            <p:cNvPr id="49" name="object 49"/>
            <p:cNvSpPr/>
            <p:nvPr/>
          </p:nvSpPr>
          <p:spPr>
            <a:xfrm>
              <a:off x="4623814" y="5045857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623814" y="5045857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858765" y="5123417"/>
            <a:ext cx="62179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Statement</a:t>
            </a:r>
            <a:r>
              <a:rPr sz="20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from outside the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interview</a:t>
            </a:r>
            <a:r>
              <a:rPr sz="20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presented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as</a:t>
            </a:r>
            <a:r>
              <a:rPr sz="20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truthful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1" name="object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763" y="5643371"/>
            <a:ext cx="3904615" cy="803275"/>
            <a:chOff x="778763" y="5643371"/>
            <a:chExt cx="3904615" cy="803275"/>
          </a:xfrm>
        </p:grpSpPr>
        <p:pic>
          <p:nvPicPr>
            <p:cNvPr id="62" name="object 6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8763" y="5643371"/>
              <a:ext cx="3904487" cy="79095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70076" y="5687567"/>
              <a:ext cx="2723387" cy="75895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8199" y="5684088"/>
              <a:ext cx="3785616" cy="671842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1598993" y="5812366"/>
            <a:ext cx="22644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Character</a:t>
            </a:r>
            <a:r>
              <a:rPr sz="22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Evidence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639" y="5748109"/>
            <a:ext cx="6736715" cy="544195"/>
            <a:chOff x="4620639" y="5748109"/>
            <a:chExt cx="6736715" cy="544195"/>
          </a:xfrm>
        </p:grpSpPr>
        <p:sp>
          <p:nvSpPr>
            <p:cNvPr id="58" name="object 58"/>
            <p:cNvSpPr/>
            <p:nvPr/>
          </p:nvSpPr>
          <p:spPr>
            <a:xfrm>
              <a:off x="4623814" y="5751284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640410" y="0"/>
                  </a:moveTo>
                  <a:lnTo>
                    <a:pt x="0" y="0"/>
                  </a:lnTo>
                  <a:lnTo>
                    <a:pt x="0" y="537464"/>
                  </a:lnTo>
                  <a:lnTo>
                    <a:pt x="6640410" y="537464"/>
                  </a:lnTo>
                  <a:lnTo>
                    <a:pt x="6675275" y="530424"/>
                  </a:lnTo>
                  <a:lnTo>
                    <a:pt x="6703747" y="511225"/>
                  </a:lnTo>
                  <a:lnTo>
                    <a:pt x="6722944" y="482750"/>
                  </a:lnTo>
                  <a:lnTo>
                    <a:pt x="6729983" y="447878"/>
                  </a:lnTo>
                  <a:lnTo>
                    <a:pt x="6729983" y="89573"/>
                  </a:lnTo>
                  <a:lnTo>
                    <a:pt x="6722944" y="54703"/>
                  </a:lnTo>
                  <a:lnTo>
                    <a:pt x="6703747" y="26231"/>
                  </a:lnTo>
                  <a:lnTo>
                    <a:pt x="6675275" y="7037"/>
                  </a:lnTo>
                  <a:lnTo>
                    <a:pt x="6640410" y="0"/>
                  </a:lnTo>
                  <a:close/>
                </a:path>
              </a:pathLst>
            </a:custGeom>
            <a:solidFill>
              <a:srgbClr val="CCCFDB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623814" y="5751284"/>
              <a:ext cx="6730365" cy="537845"/>
            </a:xfrm>
            <a:custGeom>
              <a:avLst/>
              <a:gdLst/>
              <a:ahLst/>
              <a:cxnLst/>
              <a:rect l="l" t="t" r="r" b="b"/>
              <a:pathLst>
                <a:path w="6730365" h="537845">
                  <a:moveTo>
                    <a:pt x="6729983" y="89573"/>
                  </a:moveTo>
                  <a:lnTo>
                    <a:pt x="6729983" y="447878"/>
                  </a:lnTo>
                  <a:lnTo>
                    <a:pt x="6722944" y="482750"/>
                  </a:lnTo>
                  <a:lnTo>
                    <a:pt x="6703747" y="511225"/>
                  </a:lnTo>
                  <a:lnTo>
                    <a:pt x="6675275" y="530424"/>
                  </a:lnTo>
                  <a:lnTo>
                    <a:pt x="6640410" y="537464"/>
                  </a:lnTo>
                  <a:lnTo>
                    <a:pt x="0" y="537464"/>
                  </a:lnTo>
                  <a:lnTo>
                    <a:pt x="0" y="0"/>
                  </a:lnTo>
                  <a:lnTo>
                    <a:pt x="6640410" y="0"/>
                  </a:lnTo>
                  <a:lnTo>
                    <a:pt x="6675275" y="7037"/>
                  </a:lnTo>
                  <a:lnTo>
                    <a:pt x="6703747" y="26231"/>
                  </a:lnTo>
                  <a:lnTo>
                    <a:pt x="6722944" y="54703"/>
                  </a:lnTo>
                  <a:lnTo>
                    <a:pt x="6729983" y="89573"/>
                  </a:lnTo>
                  <a:close/>
                </a:path>
              </a:pathLst>
            </a:custGeom>
            <a:ln w="6350">
              <a:solidFill>
                <a:srgbClr val="CCCF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4858765" y="5828845"/>
            <a:ext cx="53530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0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0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0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person’s</a:t>
            </a:r>
            <a:r>
              <a:rPr sz="20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character or</a:t>
            </a:r>
            <a:r>
              <a:rPr sz="20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46C"/>
                </a:solidFill>
                <a:latin typeface="Calibri"/>
                <a:cs typeface="Calibri"/>
              </a:rPr>
              <a:t>character</a:t>
            </a:r>
            <a:r>
              <a:rPr sz="20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46C"/>
                </a:solidFill>
                <a:latin typeface="Calibri"/>
                <a:cs typeface="Calibri"/>
              </a:rPr>
              <a:t>traits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96</a:t>
            </a:fld>
            <a:endParaRPr spc="-25" dirty="0"/>
          </a:p>
        </p:txBody>
      </p:sp>
      <p:sp>
        <p:nvSpPr>
          <p:cNvPr id="66" name="object 66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6939" y="308070"/>
            <a:ext cx="5142230" cy="1300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sz="4400" spc="210" dirty="0"/>
              <a:t>Privileged</a:t>
            </a:r>
            <a:r>
              <a:rPr sz="4400" spc="-130" dirty="0"/>
              <a:t> </a:t>
            </a:r>
            <a:r>
              <a:rPr sz="4400" spc="155" dirty="0"/>
              <a:t>and </a:t>
            </a:r>
            <a:r>
              <a:rPr sz="4400" spc="90" dirty="0"/>
              <a:t>Medical</a:t>
            </a:r>
            <a:r>
              <a:rPr sz="4400" spc="-135" dirty="0"/>
              <a:t> </a:t>
            </a:r>
            <a:r>
              <a:rPr sz="4400" spc="165" dirty="0"/>
              <a:t>Information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6939" y="1838833"/>
            <a:ext cx="5024120" cy="3332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b="1" spc="-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party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must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provide</a:t>
            </a:r>
            <a:r>
              <a:rPr sz="2400" b="1" spc="-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permission</a:t>
            </a:r>
            <a:r>
              <a:rPr sz="2400" b="1" spc="-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246C"/>
                </a:solidFill>
                <a:latin typeface="Calibri"/>
                <a:cs typeface="Calibri"/>
              </a:rPr>
              <a:t>to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and/or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include:</a:t>
            </a:r>
            <a:endParaRPr sz="2400">
              <a:latin typeface="Calibri"/>
              <a:cs typeface="Calibri"/>
            </a:endParaRPr>
          </a:p>
          <a:p>
            <a:pPr marL="241300" marR="419100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1300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protected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under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legally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recognized</a:t>
            </a:r>
            <a:r>
              <a:rPr sz="2400" spc="1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privilege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made</a:t>
            </a:r>
            <a:r>
              <a:rPr sz="2400" spc="6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7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maintained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by: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Physician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Psychiatrist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Psychologist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" name="object 2" descr="Photograph of a medical history form on a clipboard accompanied by a black pen and a stethoscop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0" y="0"/>
            <a:ext cx="5143499" cy="68579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97</a:t>
            </a:fld>
            <a:endParaRPr spc="-25" dirty="0"/>
          </a:p>
        </p:txBody>
      </p:sp>
      <p:sp>
        <p:nvSpPr>
          <p:cNvPr id="5" name="object 5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5" dirty="0"/>
              <a:t>Relevant</a:t>
            </a:r>
            <a:r>
              <a:rPr sz="4400" spc="-120" dirty="0"/>
              <a:t> </a:t>
            </a:r>
            <a:r>
              <a:rPr sz="4400" spc="195" dirty="0"/>
              <a:t>Evidence</a:t>
            </a:r>
            <a:r>
              <a:rPr sz="4400" spc="-125" dirty="0"/>
              <a:t> </a:t>
            </a:r>
            <a:r>
              <a:rPr sz="4400" spc="204" dirty="0"/>
              <a:t>Exclusions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686433"/>
            <a:ext cx="10302875" cy="45212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400" b="1" spc="-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predisposition</a:t>
            </a:r>
            <a:r>
              <a:rPr sz="2400" b="1" spc="-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never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Complainant’s</a:t>
            </a:r>
            <a:r>
              <a:rPr sz="2400" b="1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b="1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b="1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400" b="1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relevant</a:t>
            </a:r>
            <a:r>
              <a:rPr sz="2400" spc="-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except:</a:t>
            </a:r>
            <a:endParaRPr sz="2400">
              <a:latin typeface="Calibri"/>
              <a:cs typeface="Calibri"/>
            </a:endParaRPr>
          </a:p>
          <a:p>
            <a:pPr marL="697865" marR="14541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offered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 prove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that someone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other than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committed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alleged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conduct;</a:t>
            </a:r>
            <a:r>
              <a:rPr sz="2400" spc="1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  <a:p>
            <a:pPr marL="697865" marR="1499870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offered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prove</a:t>
            </a:r>
            <a:r>
              <a:rPr sz="2400" spc="-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respect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-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r>
              <a:rPr sz="2400" spc="-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with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Respondent</a:t>
            </a:r>
            <a:endParaRPr sz="2400">
              <a:latin typeface="Calibri"/>
              <a:cs typeface="Calibri"/>
            </a:endParaRPr>
          </a:p>
          <a:p>
            <a:pPr marL="697865" marR="225425" lvl="1" indent="-22860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Any prior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consensual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conduct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between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parties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does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itself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demonstrate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imply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Complainant’s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consent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Both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exclusions</a:t>
            </a:r>
            <a:r>
              <a:rPr sz="2400" spc="4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even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admitted/introduced</a:t>
            </a:r>
            <a:r>
              <a:rPr sz="2400" spc="8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by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Complainant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Exclusions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not</a:t>
            </a:r>
            <a:r>
              <a:rPr sz="2400" b="1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apply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Respondent’s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prior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sexual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behavior</a:t>
            </a:r>
            <a:r>
              <a:rPr sz="2400" spc="5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predisposition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5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90" dirty="0"/>
              <a:t>Evidence</a:t>
            </a:r>
            <a:r>
              <a:rPr sz="4400" spc="-155" dirty="0"/>
              <a:t> </a:t>
            </a:r>
            <a:r>
              <a:rPr sz="4400" spc="145" dirty="0"/>
              <a:t>Authentication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762633"/>
            <a:ext cx="9999980" cy="45212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Not all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has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same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degree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credibility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Less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credible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may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less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reliable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</a:t>
            </a:r>
            <a:r>
              <a:rPr sz="2400" spc="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should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seek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0" dirty="0">
                <a:solidFill>
                  <a:srgbClr val="00246C"/>
                </a:solidFill>
                <a:latin typeface="Calibri"/>
                <a:cs typeface="Calibri"/>
              </a:rPr>
              <a:t>highest</a:t>
            </a:r>
            <a:r>
              <a:rPr sz="24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65" dirty="0">
                <a:solidFill>
                  <a:srgbClr val="00246C"/>
                </a:solidFill>
                <a:latin typeface="Calibri"/>
                <a:cs typeface="Calibri"/>
              </a:rPr>
              <a:t>quality</a:t>
            </a:r>
            <a:r>
              <a:rPr sz="2400" b="1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5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b="1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available</a:t>
            </a:r>
            <a:endParaRPr sz="2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2406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Investigator should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try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authenticate</a:t>
            </a:r>
            <a:r>
              <a:rPr sz="24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70" dirty="0">
                <a:solidFill>
                  <a:srgbClr val="00246C"/>
                </a:solidFill>
                <a:latin typeface="Calibri"/>
                <a:cs typeface="Calibri"/>
              </a:rPr>
              <a:t>all</a:t>
            </a:r>
            <a:r>
              <a:rPr sz="2400" b="1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b="1" spc="5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b="1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provided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Check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evidence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fabrication</a:t>
            </a:r>
            <a:r>
              <a:rPr sz="2400" spc="7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or</a:t>
            </a:r>
            <a:r>
              <a:rPr sz="2400" spc="6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alteration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Corroborate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information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between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witnesses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Try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obtain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complete,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rather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than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partial,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records</a:t>
            </a:r>
            <a:r>
              <a:rPr sz="2400" spc="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endParaRPr sz="24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97865" algn="l"/>
              </a:tabLst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Test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assertions</a:t>
            </a:r>
            <a:r>
              <a:rPr sz="2400" spc="4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to</a:t>
            </a:r>
            <a:r>
              <a:rPr sz="2400" spc="5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verify</a:t>
            </a:r>
            <a:r>
              <a:rPr sz="2400" spc="3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accuracy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when</a:t>
            </a:r>
            <a:r>
              <a:rPr sz="2400" spc="3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possible</a:t>
            </a:r>
            <a:endParaRPr sz="2400">
              <a:latin typeface="Calibri"/>
              <a:cs typeface="Calibri"/>
            </a:endParaRPr>
          </a:p>
          <a:p>
            <a:pPr marL="1155700" marR="5080" indent="-22860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–</a:t>
            </a:r>
            <a:r>
              <a:rPr sz="2400" spc="18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Example: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“I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don’t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remember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if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wore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condom,</a:t>
            </a:r>
            <a:r>
              <a:rPr sz="2400" spc="-2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but</a:t>
            </a:r>
            <a:r>
              <a:rPr sz="2400" spc="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condom</a:t>
            </a:r>
            <a:r>
              <a:rPr sz="2400" spc="-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in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246C"/>
                </a:solidFill>
                <a:latin typeface="Calibri"/>
                <a:cs typeface="Calibri"/>
              </a:rPr>
              <a:t>my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wallet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is</a:t>
            </a:r>
            <a:r>
              <a:rPr sz="2400" spc="2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no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46C"/>
                </a:solidFill>
                <a:latin typeface="Calibri"/>
                <a:cs typeface="Calibri"/>
              </a:rPr>
              <a:t>longer</a:t>
            </a:r>
            <a:r>
              <a:rPr sz="2400" spc="15" dirty="0">
                <a:solidFill>
                  <a:srgbClr val="00246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46C"/>
                </a:solidFill>
                <a:latin typeface="Calibri"/>
                <a:cs typeface="Calibri"/>
              </a:rPr>
              <a:t>there”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©</a:t>
            </a:r>
            <a:r>
              <a:rPr spc="-20" dirty="0"/>
              <a:t> </a:t>
            </a:r>
            <a:r>
              <a:rPr spc="-30" dirty="0"/>
              <a:t>2026</a:t>
            </a:r>
            <a:r>
              <a:rPr spc="-35" dirty="0"/>
              <a:t> </a:t>
            </a:r>
            <a:r>
              <a:rPr dirty="0"/>
              <a:t>Association of</a:t>
            </a:r>
            <a:r>
              <a:rPr spc="-20" dirty="0"/>
              <a:t> </a:t>
            </a:r>
            <a:r>
              <a:rPr dirty="0"/>
              <a:t>Title</a:t>
            </a:r>
            <a:r>
              <a:rPr spc="-5" dirty="0"/>
              <a:t> </a:t>
            </a:r>
            <a:r>
              <a:rPr spc="-10" dirty="0"/>
              <a:t>IX</a:t>
            </a:r>
            <a:r>
              <a:rPr spc="-30" dirty="0"/>
              <a:t> </a:t>
            </a:r>
            <a:r>
              <a:rPr spc="-10" dirty="0"/>
              <a:t>Administrators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fld id="{81D60167-4931-47E6-BA6A-407CBD079E47}" type="slidenum">
              <a:rPr spc="-25" dirty="0"/>
              <a:t>99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58651" y="1702539"/>
            <a:ext cx="349250" cy="345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615"/>
              </a:lnSpc>
            </a:pP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NOT</a:t>
            </a:r>
            <a:r>
              <a:rPr sz="2250" spc="50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dirty="0">
                <a:solidFill>
                  <a:srgbClr val="BFBFBF"/>
                </a:solidFill>
                <a:latin typeface="Arial"/>
                <a:cs typeface="Arial"/>
              </a:rPr>
              <a:t>FOR</a:t>
            </a:r>
            <a:r>
              <a:rPr sz="2250" spc="45" dirty="0">
                <a:solidFill>
                  <a:srgbClr val="BFBFBF"/>
                </a:solidFill>
                <a:latin typeface="Arial"/>
                <a:cs typeface="Arial"/>
              </a:rPr>
              <a:t> </a:t>
            </a:r>
            <a:r>
              <a:rPr sz="2250" spc="-10" dirty="0">
                <a:solidFill>
                  <a:srgbClr val="BFBFBF"/>
                </a:solidFill>
                <a:latin typeface="Arial"/>
                <a:cs typeface="Arial"/>
              </a:rPr>
              <a:t>DISTRIBUTION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8629</Words>
  <Application>Microsoft Office PowerPoint</Application>
  <PresentationFormat>Widescreen</PresentationFormat>
  <Paragraphs>1424</Paragraphs>
  <Slides>128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128</vt:i4>
      </vt:variant>
    </vt:vector>
  </HeadingPairs>
  <TitlesOfParts>
    <vt:vector size="133" baseType="lpstr">
      <vt:lpstr>Arial</vt:lpstr>
      <vt:lpstr>Calibri</vt:lpstr>
      <vt:lpstr>Times New Roman</vt:lpstr>
      <vt:lpstr>Wingdings</vt:lpstr>
      <vt:lpstr>Office Theme</vt:lpstr>
      <vt:lpstr>Title IX Investigation Foundations Level One: Procedures and Critical Skills for Higher Education Training and Certification Course</vt:lpstr>
      <vt:lpstr>WELCOME!</vt:lpstr>
      <vt:lpstr>TNG Strategic Risk Management Solutions Disclaimer</vt:lpstr>
      <vt:lpstr>Content Advisory</vt:lpstr>
      <vt:lpstr>Introduction</vt:lpstr>
      <vt:lpstr>Review: Title IX Applicability, Scope, and Definitions</vt:lpstr>
      <vt:lpstr>Title IX</vt:lpstr>
      <vt:lpstr>Applicability</vt:lpstr>
      <vt:lpstr>Title IX Scope</vt:lpstr>
      <vt:lpstr>Review: Sex Discrimination Definitions</vt:lpstr>
      <vt:lpstr>Review: Sexual Harassment Definitions</vt:lpstr>
      <vt:lpstr>ATIXA Model Policy Definitions</vt:lpstr>
      <vt:lpstr>Consent</vt:lpstr>
      <vt:lpstr>Civil Rights Investigations Overview</vt:lpstr>
      <vt:lpstr>Civil Rights Investigation Elements</vt:lpstr>
      <vt:lpstr>Formal Investigation</vt:lpstr>
      <vt:lpstr>Credibility</vt:lpstr>
      <vt:lpstr>Required Investigator Training</vt:lpstr>
      <vt:lpstr>Formal Grievance Process</vt:lpstr>
      <vt:lpstr>Formal Grievance Process Overview</vt:lpstr>
      <vt:lpstr>Formal Grievance Process Overview (Cont.)</vt:lpstr>
      <vt:lpstr>Title IX Grievance Process Overview</vt:lpstr>
      <vt:lpstr>Parties’ Rights During the Grievance Process</vt:lpstr>
      <vt:lpstr>Parties’ Rights in the Grievance Process (Cont.)</vt:lpstr>
      <vt:lpstr>Investigation Process</vt:lpstr>
      <vt:lpstr>Investigation Overview</vt:lpstr>
      <vt:lpstr>Investigation Oversight and Supervision</vt:lpstr>
      <vt:lpstr>Investigation Steps</vt:lpstr>
      <vt:lpstr>Pre-Investigation</vt:lpstr>
      <vt:lpstr>Pre-Investigation Steps</vt:lpstr>
      <vt:lpstr>Step 1: Notice/Complaint</vt:lpstr>
      <vt:lpstr>Step 2: Initial Assessment</vt:lpstr>
      <vt:lpstr>Informal Resolution</vt:lpstr>
      <vt:lpstr>Step 3: Determine a Basis for Investigation</vt:lpstr>
      <vt:lpstr>Investigation Scope</vt:lpstr>
      <vt:lpstr>Types of Discrimination</vt:lpstr>
      <vt:lpstr>Who Should Investigate?</vt:lpstr>
      <vt:lpstr>Notice of Investigation and Allegations</vt:lpstr>
      <vt:lpstr>Investigation Stages Overview</vt:lpstr>
      <vt:lpstr>Step 4: Notice of Investigation and Allegations</vt:lpstr>
      <vt:lpstr>Step 4: Notice of Investigation and Allegations (Cont.)</vt:lpstr>
      <vt:lpstr>Updating the NOIA</vt:lpstr>
      <vt:lpstr>Case Study</vt:lpstr>
      <vt:lpstr>Gia and Johnny Case Study</vt:lpstr>
      <vt:lpstr>Gia and Johnny Case Study (Cont.)</vt:lpstr>
      <vt:lpstr>Gia and Johnny Formal Complaint</vt:lpstr>
      <vt:lpstr>Gia and Johnny Discussion</vt:lpstr>
      <vt:lpstr>Recordkeeping</vt:lpstr>
      <vt:lpstr>Investigation File</vt:lpstr>
      <vt:lpstr>Investigation File (Cont.)</vt:lpstr>
      <vt:lpstr>Contact Log</vt:lpstr>
      <vt:lpstr>Evidence Log</vt:lpstr>
      <vt:lpstr>Evidence Log Example</vt:lpstr>
      <vt:lpstr>Investigation Timeline</vt:lpstr>
      <vt:lpstr>Investigation Strategy</vt:lpstr>
      <vt:lpstr>Investigation Strategy Breakdown</vt:lpstr>
      <vt:lpstr>Step 5: Investigation Strategy</vt:lpstr>
      <vt:lpstr>Strategy Considerations</vt:lpstr>
      <vt:lpstr>Strategy Meeting</vt:lpstr>
      <vt:lpstr>Strategy Meeting (Cont.)</vt:lpstr>
      <vt:lpstr>Counter-Complaints</vt:lpstr>
      <vt:lpstr>Coordinating with Law Enforcement</vt:lpstr>
      <vt:lpstr>Activity: Investigation Strategy</vt:lpstr>
      <vt:lpstr>Activity Directions</vt:lpstr>
      <vt:lpstr>Formal Investigation Overview</vt:lpstr>
      <vt:lpstr>Step 6: Formal Comprehensive Investigation</vt:lpstr>
      <vt:lpstr>Pre-Interview Planning</vt:lpstr>
      <vt:lpstr>Interview Scheduling and Sequencing</vt:lpstr>
      <vt:lpstr>Interview Preparation</vt:lpstr>
      <vt:lpstr>Interview Preparation (Cont.)</vt:lpstr>
      <vt:lpstr>Sample Interview Sequences – Sequence A</vt:lpstr>
      <vt:lpstr>Sample Interview Sequences – Sequence B</vt:lpstr>
      <vt:lpstr>Sample Interview Sequences – Sequence C</vt:lpstr>
      <vt:lpstr>Evidence Collection</vt:lpstr>
      <vt:lpstr>Information Sharing</vt:lpstr>
      <vt:lpstr>Party and Witness Privacy Concerns</vt:lpstr>
      <vt:lpstr>Working with Advisors</vt:lpstr>
      <vt:lpstr>Building Rapport</vt:lpstr>
      <vt:lpstr>Understanding Trauma</vt:lpstr>
      <vt:lpstr>Trauma-Informed Principles</vt:lpstr>
      <vt:lpstr>“The Spiel” The Process and Investigator Role</vt:lpstr>
      <vt:lpstr>Activity: Practicing Your Spiel</vt:lpstr>
      <vt:lpstr>Interviewing Skills</vt:lpstr>
      <vt:lpstr>Primary Interviewing Skills</vt:lpstr>
      <vt:lpstr>Interviewing Considerations</vt:lpstr>
      <vt:lpstr>Questioning Considerations</vt:lpstr>
      <vt:lpstr>Questioning Tips</vt:lpstr>
      <vt:lpstr>Questioning Techniques</vt:lpstr>
      <vt:lpstr>Interview Challenges: Resistance, Reluctance, and Lying</vt:lpstr>
      <vt:lpstr>Wrap-Up Interview Questions</vt:lpstr>
      <vt:lpstr>Interview Documentation and Review</vt:lpstr>
      <vt:lpstr>Activity: Developing Questions</vt:lpstr>
      <vt:lpstr>Directions for Developing Questions</vt:lpstr>
      <vt:lpstr>Evidence</vt:lpstr>
      <vt:lpstr>Understanding Evidence</vt:lpstr>
      <vt:lpstr>Types of Evidence</vt:lpstr>
      <vt:lpstr>Privileged and Medical Information</vt:lpstr>
      <vt:lpstr>Relevant Evidence Exclusions</vt:lpstr>
      <vt:lpstr>Evidence Authentication</vt:lpstr>
      <vt:lpstr>Standard of Evidence</vt:lpstr>
      <vt:lpstr>Standard of Evidence Spectrum</vt:lpstr>
      <vt:lpstr>Credibility Assessment</vt:lpstr>
      <vt:lpstr>Primary Credibility Factors</vt:lpstr>
      <vt:lpstr>Complaint Analysis Tools</vt:lpstr>
      <vt:lpstr>Sexual Harassment Charging Rubric</vt:lpstr>
      <vt:lpstr>Evaluating Sexual Harassment Rubric</vt:lpstr>
      <vt:lpstr>Consent Construct: Three Questions</vt:lpstr>
      <vt:lpstr>Investigation Report</vt:lpstr>
      <vt:lpstr>Step 7: Draft Investigation Report</vt:lpstr>
      <vt:lpstr>Example Investigation Report Sections</vt:lpstr>
      <vt:lpstr>Drafting, Reviewing, and Finalizing the Investigation Report</vt:lpstr>
      <vt:lpstr>Step 8: Internal Report Review</vt:lpstr>
      <vt:lpstr>Step 9: Parties’ and Advisors’ Review Draft Investigation Report</vt:lpstr>
      <vt:lpstr>Review and Response</vt:lpstr>
      <vt:lpstr>Step 10: Final Investigation Report</vt:lpstr>
      <vt:lpstr>Post-Investigation: Decision-Making and Hearings</vt:lpstr>
      <vt:lpstr>Decision-Making Overview</vt:lpstr>
      <vt:lpstr>Decision-Making</vt:lpstr>
      <vt:lpstr>Live Hearings</vt:lpstr>
      <vt:lpstr>Written Determinations</vt:lpstr>
      <vt:lpstr>Appeals</vt:lpstr>
      <vt:lpstr>Appeal Overview</vt:lpstr>
      <vt:lpstr>Appeal Grounds</vt:lpstr>
      <vt:lpstr>Appeal Decision Maker and Outcomes</vt:lpstr>
      <vt:lpstr>Questions?</vt:lpstr>
      <vt:lpstr>Stay Connected to ATIXA’s Community</vt:lpstr>
      <vt:lpstr>ATIXA Artificial Intelligence (AI) Disclaimer</vt:lpstr>
      <vt:lpstr>ATIXA Copyright 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IX Investigation Foundations Level One for Higher Education</dc:title>
  <dc:creator>Association of Title IX Administrators</dc:creator>
  <cp:lastModifiedBy>Krissinda Ellen Slack</cp:lastModifiedBy>
  <cp:revision>1</cp:revision>
  <dcterms:created xsi:type="dcterms:W3CDTF">2026-08-14T11:05:36Z</dcterms:created>
  <dcterms:modified xsi:type="dcterms:W3CDTF">2026-08-14T11:59:30Z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0622E441-38CF-4474-8337-86AC41FBEC0A</vt:lpwstr>
  </property>
  <property fmtid="{D5CDD505-2E9C-101B-9397-08002B2CF9AE}" pid="3" name="ArticulatePath">
    <vt:lpwstr>ATIXA Presentation Template_Widescreen_DRAFT_2.23.2023</vt:lpwstr>
  </property>
  <property fmtid="{D5CDD505-2E9C-101B-9397-08002B2CF9AE}" pid="4" name="ArticulateProjectFull">
    <vt:lpwstr>C:\Users\KatherineThomas\Desktop\HE INV FOUND_DRAFT_v1_9.6.23.ppta</vt:lpwstr>
  </property>
  <property fmtid="{D5CDD505-2E9C-101B-9397-08002B2CF9AE}" pid="5" name="ArticulateProjectVersion">
    <vt:lpwstr>8</vt:lpwstr>
  </property>
  <property fmtid="{D5CDD505-2E9C-101B-9397-08002B2CF9AE}" pid="6" name="ArticulateUseProject">
    <vt:lpwstr>1</vt:lpwstr>
  </property>
  <property fmtid="{D5CDD505-2E9C-101B-9397-08002B2CF9AE}" pid="7" name="ContentTypeId">
    <vt:lpwstr>0x010100CEEC6A6DC7EBC44A88A9F79903F31D7D</vt:lpwstr>
  </property>
  <property fmtid="{D5CDD505-2E9C-101B-9397-08002B2CF9AE}" pid="8" name="Created">
    <vt:filetime>2026-07-13T00:00:00Z</vt:filetime>
  </property>
  <property fmtid="{D5CDD505-2E9C-101B-9397-08002B2CF9AE}" pid="9" name="Creator">
    <vt:lpwstr>Acrobat PDFMaker 26 for PowerPoint</vt:lpwstr>
  </property>
  <property fmtid="{D5CDD505-2E9C-101B-9397-08002B2CF9AE}" pid="10" name="LastSaved">
    <vt:filetime>2026-08-14T00:00:00Z</vt:filetime>
  </property>
  <property fmtid="{D5CDD505-2E9C-101B-9397-08002B2CF9AE}" pid="11" name="Producer">
    <vt:lpwstr>Adobe PDF Library 26.1.187</vt:lpwstr>
  </property>
</Properties>
</file>