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1C6B89-3F36-4C93-84A2-99ED993BE00B}" v="105" dt="2026-08-10T18:38:25.27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441" autoAdjust="0"/>
  </p:normalViewPr>
  <p:slideViewPr>
    <p:cSldViewPr>
      <p:cViewPr varScale="1">
        <p:scale>
          <a:sx n="83" d="100"/>
          <a:sy n="83" d="100"/>
        </p:scale>
        <p:origin x="102" y="52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39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theme" Target="theme/theme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microsoft.com/office/2016/11/relationships/changesInfo" Target="changesInfos/changesInfo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sinda Ellen Slack" userId="035b0176-46df-47b8-8ff0-87998234aaac" providerId="ADAL" clId="{9164848D-D209-4F48-9861-99881289926A}"/>
    <pc:docChg chg="undo redo custSel modSld">
      <pc:chgData name="Krissinda Ellen Slack" userId="035b0176-46df-47b8-8ff0-87998234aaac" providerId="ADAL" clId="{9164848D-D209-4F48-9861-99881289926A}" dt="2026-08-11T17:47:20.313" v="526" actId="13244"/>
      <pc:docMkLst>
        <pc:docMk/>
      </pc:docMkLst>
      <pc:sldChg chg="modSp mod">
        <pc:chgData name="Krissinda Ellen Slack" userId="035b0176-46df-47b8-8ff0-87998234aaac" providerId="ADAL" clId="{9164848D-D209-4F48-9861-99881289926A}" dt="2026-08-10T18:28:28.702" v="269" actId="33553"/>
        <pc:sldMkLst>
          <pc:docMk/>
          <pc:sldMk cId="0" sldId="256"/>
        </pc:sldMkLst>
        <pc:spChg chg="mod">
          <ac:chgData name="Krissinda Ellen Slack" userId="035b0176-46df-47b8-8ff0-87998234aaac" providerId="ADAL" clId="{9164848D-D209-4F48-9861-99881289926A}" dt="2026-08-10T18:28:28.702" v="269" actId="33553"/>
          <ac:spMkLst>
            <pc:docMk/>
            <pc:sldMk cId="0" sldId="256"/>
            <ac:spMk id="12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7:57:01.777" v="0" actId="962"/>
          <ac:grpSpMkLst>
            <pc:docMk/>
            <pc:sldMk cId="0" sldId="256"/>
            <ac:grpSpMk id="2" creationId="{00000000-0000-0000-0000-000000000000}"/>
          </ac:grpSpMkLst>
        </pc:grpChg>
      </pc:sldChg>
      <pc:sldChg chg="addSp modSp mod">
        <pc:chgData name="Krissinda Ellen Slack" userId="035b0176-46df-47b8-8ff0-87998234aaac" providerId="ADAL" clId="{9164848D-D209-4F48-9861-99881289926A}" dt="2026-08-10T18:30:13.659" v="350" actId="13244"/>
        <pc:sldMkLst>
          <pc:docMk/>
          <pc:sldMk cId="0" sldId="258"/>
        </pc:sldMkLst>
        <pc:spChg chg="mod">
          <ac:chgData name="Krissinda Ellen Slack" userId="035b0176-46df-47b8-8ff0-87998234aaac" providerId="ADAL" clId="{9164848D-D209-4F48-9861-99881289926A}" dt="2026-08-10T18:30:09.438" v="349" actId="13244"/>
          <ac:spMkLst>
            <pc:docMk/>
            <pc:sldMk cId="0" sldId="258"/>
            <ac:spMk id="17" creationId="{00000000-0000-0000-0000-000000000000}"/>
          </ac:spMkLst>
        </pc:spChg>
        <pc:spChg chg="add mod">
          <ac:chgData name="Krissinda Ellen Slack" userId="035b0176-46df-47b8-8ff0-87998234aaac" providerId="ADAL" clId="{9164848D-D209-4F48-9861-99881289926A}" dt="2026-08-10T18:30:13.659" v="350" actId="13244"/>
          <ac:spMkLst>
            <pc:docMk/>
            <pc:sldMk cId="0" sldId="258"/>
            <ac:spMk id="18" creationId="{148397F5-8856-5C90-B13A-78347BAA1E07}"/>
          </ac:spMkLst>
        </pc:spChg>
        <pc:grpChg chg="mod">
          <ac:chgData name="Krissinda Ellen Slack" userId="035b0176-46df-47b8-8ff0-87998234aaac" providerId="ADAL" clId="{9164848D-D209-4F48-9861-99881289926A}" dt="2026-08-10T17:57:09.134" v="1" actId="962"/>
          <ac:grpSpMkLst>
            <pc:docMk/>
            <pc:sldMk cId="0" sldId="258"/>
            <ac:grpSpMk id="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7:57:15.609" v="2" actId="962"/>
          <ac:grpSpMkLst>
            <pc:docMk/>
            <pc:sldMk cId="0" sldId="258"/>
            <ac:grpSpMk id="7" creationId="{00000000-0000-0000-0000-000000000000}"/>
          </ac:grpSpMkLst>
        </pc:grpChg>
      </pc:sldChg>
      <pc:sldChg chg="modSp">
        <pc:chgData name="Krissinda Ellen Slack" userId="035b0176-46df-47b8-8ff0-87998234aaac" providerId="ADAL" clId="{9164848D-D209-4F48-9861-99881289926A}" dt="2026-08-10T18:30:41.568" v="351" actId="13244"/>
        <pc:sldMkLst>
          <pc:docMk/>
          <pc:sldMk cId="0" sldId="259"/>
        </pc:sldMkLst>
        <pc:spChg chg="mod">
          <ac:chgData name="Krissinda Ellen Slack" userId="035b0176-46df-47b8-8ff0-87998234aaac" providerId="ADAL" clId="{9164848D-D209-4F48-9861-99881289926A}" dt="2026-08-10T18:30:41.568" v="351" actId="13244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0T17:57:21.128" v="5" actId="962"/>
        <pc:sldMkLst>
          <pc:docMk/>
          <pc:sldMk cId="0" sldId="260"/>
        </pc:sldMkLst>
        <pc:grpChg chg="mod">
          <ac:chgData name="Krissinda Ellen Slack" userId="035b0176-46df-47b8-8ff0-87998234aaac" providerId="ADAL" clId="{9164848D-D209-4F48-9861-99881289926A}" dt="2026-08-10T17:57:19.698" v="3" actId="962"/>
          <ac:grpSpMkLst>
            <pc:docMk/>
            <pc:sldMk cId="0" sldId="260"/>
            <ac:grpSpMk id="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7:57:20.542" v="4" actId="962"/>
          <ac:grpSpMkLst>
            <pc:docMk/>
            <pc:sldMk cId="0" sldId="260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7:57:21.128" v="5" actId="962"/>
          <ac:grpSpMkLst>
            <pc:docMk/>
            <pc:sldMk cId="0" sldId="260"/>
            <ac:grpSpMk id="11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0T17:59:22.365" v="9" actId="962"/>
        <pc:sldMkLst>
          <pc:docMk/>
          <pc:sldMk cId="0" sldId="262"/>
        </pc:sldMkLst>
        <pc:picChg chg="mod">
          <ac:chgData name="Krissinda Ellen Slack" userId="035b0176-46df-47b8-8ff0-87998234aaac" providerId="ADAL" clId="{9164848D-D209-4F48-9861-99881289926A}" dt="2026-08-10T17:59:22.365" v="9" actId="962"/>
          <ac:picMkLst>
            <pc:docMk/>
            <pc:sldMk cId="0" sldId="262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32:42.335" v="352" actId="13244"/>
        <pc:sldMkLst>
          <pc:docMk/>
          <pc:sldMk cId="0" sldId="263"/>
        </pc:sldMkLst>
        <pc:spChg chg="mod">
          <ac:chgData name="Krissinda Ellen Slack" userId="035b0176-46df-47b8-8ff0-87998234aaac" providerId="ADAL" clId="{9164848D-D209-4F48-9861-99881289926A}" dt="2026-08-10T18:32:42.335" v="352" actId="13244"/>
          <ac:spMkLst>
            <pc:docMk/>
            <pc:sldMk cId="0" sldId="263"/>
            <ac:spMk id="7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7:59:31.037" v="11" actId="962"/>
          <ac:picMkLst>
            <pc:docMk/>
            <pc:sldMk cId="0" sldId="263"/>
            <ac:picMk id="6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33:05.066" v="354" actId="13244"/>
        <pc:sldMkLst>
          <pc:docMk/>
          <pc:sldMk cId="0" sldId="264"/>
        </pc:sldMkLst>
        <pc:spChg chg="mod">
          <ac:chgData name="Krissinda Ellen Slack" userId="035b0176-46df-47b8-8ff0-87998234aaac" providerId="ADAL" clId="{9164848D-D209-4F48-9861-99881289926A}" dt="2026-08-10T18:33:05.066" v="354" actId="13244"/>
          <ac:spMkLst>
            <pc:docMk/>
            <pc:sldMk cId="0" sldId="264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7:59:42.884" v="13" actId="962"/>
          <ac:picMkLst>
            <pc:docMk/>
            <pc:sldMk cId="0" sldId="264"/>
            <ac:picMk id="4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0T18:32:56.351" v="353" actId="13244"/>
          <ac:picMkLst>
            <pc:docMk/>
            <pc:sldMk cId="0" sldId="264"/>
            <ac:picMk id="5" creationId="{00000000-0000-0000-0000-000000000000}"/>
          </ac:picMkLst>
        </pc:picChg>
      </pc:sldChg>
      <pc:sldChg chg="modSp">
        <pc:chgData name="Krissinda Ellen Slack" userId="035b0176-46df-47b8-8ff0-87998234aaac" providerId="ADAL" clId="{9164848D-D209-4F48-9861-99881289926A}" dt="2026-08-10T18:33:17.760" v="356" actId="13244"/>
        <pc:sldMkLst>
          <pc:docMk/>
          <pc:sldMk cId="0" sldId="265"/>
        </pc:sldMkLst>
        <pc:spChg chg="mod">
          <ac:chgData name="Krissinda Ellen Slack" userId="035b0176-46df-47b8-8ff0-87998234aaac" providerId="ADAL" clId="{9164848D-D209-4F48-9861-99881289926A}" dt="2026-08-10T18:33:14.456" v="355" actId="13244"/>
          <ac:spMkLst>
            <pc:docMk/>
            <pc:sldMk cId="0" sldId="265"/>
            <ac:spMk id="5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33:17.760" v="356" actId="13244"/>
          <ac:spMkLst>
            <pc:docMk/>
            <pc:sldMk cId="0" sldId="265"/>
            <ac:spMk id="6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3:27.566" v="357" actId="13244"/>
        <pc:sldMkLst>
          <pc:docMk/>
          <pc:sldMk cId="0" sldId="266"/>
        </pc:sldMkLst>
        <pc:spChg chg="mod">
          <ac:chgData name="Krissinda Ellen Slack" userId="035b0176-46df-47b8-8ff0-87998234aaac" providerId="ADAL" clId="{9164848D-D209-4F48-9861-99881289926A}" dt="2026-08-10T18:33:27.566" v="357" actId="13244"/>
          <ac:spMkLst>
            <pc:docMk/>
            <pc:sldMk cId="0" sldId="266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0T18:33:38.247" v="358" actId="13244"/>
        <pc:sldMkLst>
          <pc:docMk/>
          <pc:sldMk cId="0" sldId="267"/>
        </pc:sldMkLst>
        <pc:spChg chg="mod">
          <ac:chgData name="Krissinda Ellen Slack" userId="035b0176-46df-47b8-8ff0-87998234aaac" providerId="ADAL" clId="{9164848D-D209-4F48-9861-99881289926A}" dt="2026-08-10T18:33:38.247" v="358" actId="13244"/>
          <ac:spMkLst>
            <pc:docMk/>
            <pc:sldMk cId="0" sldId="267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04:24.389" v="23" actId="962"/>
          <ac:picMkLst>
            <pc:docMk/>
            <pc:sldMk cId="0" sldId="267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33:55.413" v="360" actId="13244"/>
        <pc:sldMkLst>
          <pc:docMk/>
          <pc:sldMk cId="0" sldId="269"/>
        </pc:sldMkLst>
        <pc:spChg chg="mod">
          <ac:chgData name="Krissinda Ellen Slack" userId="035b0176-46df-47b8-8ff0-87998234aaac" providerId="ADAL" clId="{9164848D-D209-4F48-9861-99881289926A}" dt="2026-08-10T18:33:55.413" v="360" actId="13244"/>
          <ac:spMkLst>
            <pc:docMk/>
            <pc:sldMk cId="0" sldId="269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04:30.546" v="25" actId="962"/>
          <ac:picMkLst>
            <pc:docMk/>
            <pc:sldMk cId="0" sldId="269"/>
            <ac:picMk id="4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0T18:33:50.751" v="359" actId="13244"/>
          <ac:picMkLst>
            <pc:docMk/>
            <pc:sldMk cId="0" sldId="269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34:22.473" v="362" actId="13244"/>
        <pc:sldMkLst>
          <pc:docMk/>
          <pc:sldMk cId="0" sldId="270"/>
        </pc:sldMkLst>
        <pc:spChg chg="mod">
          <ac:chgData name="Krissinda Ellen Slack" userId="035b0176-46df-47b8-8ff0-87998234aaac" providerId="ADAL" clId="{9164848D-D209-4F48-9861-99881289926A}" dt="2026-08-10T18:04:47.892" v="30" actId="962"/>
          <ac:spMkLst>
            <pc:docMk/>
            <pc:sldMk cId="0" sldId="270"/>
            <ac:spMk id="4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34:10.316" v="361" actId="13244"/>
          <ac:spMkLst>
            <pc:docMk/>
            <pc:sldMk cId="0" sldId="270"/>
            <ac:spMk id="8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34:22.473" v="362" actId="13244"/>
          <ac:spMkLst>
            <pc:docMk/>
            <pc:sldMk cId="0" sldId="270"/>
            <ac:spMk id="19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04:48.965" v="31" actId="962"/>
          <ac:grpSpMkLst>
            <pc:docMk/>
            <pc:sldMk cId="0" sldId="270"/>
            <ac:grpSpMk id="9" creationId="{00000000-0000-0000-0000-000000000000}"/>
          </ac:grpSpMkLst>
        </pc:grpChg>
        <pc:picChg chg="mod">
          <ac:chgData name="Krissinda Ellen Slack" userId="035b0176-46df-47b8-8ff0-87998234aaac" providerId="ADAL" clId="{9164848D-D209-4F48-9861-99881289926A}" dt="2026-08-10T18:04:50.034" v="32" actId="962"/>
          <ac:picMkLst>
            <pc:docMk/>
            <pc:sldMk cId="0" sldId="270"/>
            <ac:picMk id="13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0T18:04:50.856" v="33" actId="962"/>
          <ac:picMkLst>
            <pc:docMk/>
            <pc:sldMk cId="0" sldId="270"/>
            <ac:picMk id="14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0T18:04:51.519" v="34" actId="962"/>
          <ac:picMkLst>
            <pc:docMk/>
            <pc:sldMk cId="0" sldId="270"/>
            <ac:picMk id="15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0T18:04:52.183" v="35" actId="962"/>
          <ac:picMkLst>
            <pc:docMk/>
            <pc:sldMk cId="0" sldId="270"/>
            <ac:picMk id="16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0T18:04:52.944" v="36" actId="962"/>
          <ac:picMkLst>
            <pc:docMk/>
            <pc:sldMk cId="0" sldId="270"/>
            <ac:picMk id="17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0T18:04:53.593" v="37" actId="962"/>
          <ac:picMkLst>
            <pc:docMk/>
            <pc:sldMk cId="0" sldId="270"/>
            <ac:picMk id="18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04:56.157" v="38" actId="962"/>
        <pc:sldMkLst>
          <pc:docMk/>
          <pc:sldMk cId="0" sldId="271"/>
        </pc:sldMkLst>
        <pc:grpChg chg="mod">
          <ac:chgData name="Krissinda Ellen Slack" userId="035b0176-46df-47b8-8ff0-87998234aaac" providerId="ADAL" clId="{9164848D-D209-4F48-9861-99881289926A}" dt="2026-08-10T18:04:56.157" v="38" actId="962"/>
          <ac:grpSpMkLst>
            <pc:docMk/>
            <pc:sldMk cId="0" sldId="271"/>
            <ac:grpSpMk id="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0T18:34:47.312" v="363" actId="13244"/>
        <pc:sldMkLst>
          <pc:docMk/>
          <pc:sldMk cId="0" sldId="272"/>
        </pc:sldMkLst>
        <pc:spChg chg="mod">
          <ac:chgData name="Krissinda Ellen Slack" userId="035b0176-46df-47b8-8ff0-87998234aaac" providerId="ADAL" clId="{9164848D-D209-4F48-9861-99881289926A}" dt="2026-08-10T18:34:47.312" v="363" actId="13244"/>
          <ac:spMkLst>
            <pc:docMk/>
            <pc:sldMk cId="0" sldId="272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05:10.416" v="42" actId="962"/>
          <ac:picMkLst>
            <pc:docMk/>
            <pc:sldMk cId="0" sldId="272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34:56.712" v="364" actId="13244"/>
        <pc:sldMkLst>
          <pc:docMk/>
          <pc:sldMk cId="0" sldId="273"/>
        </pc:sldMkLst>
        <pc:spChg chg="mod">
          <ac:chgData name="Krissinda Ellen Slack" userId="035b0176-46df-47b8-8ff0-87998234aaac" providerId="ADAL" clId="{9164848D-D209-4F48-9861-99881289926A}" dt="2026-08-10T18:34:56.712" v="364" actId="13244"/>
          <ac:spMkLst>
            <pc:docMk/>
            <pc:sldMk cId="0" sldId="273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05:38.905" v="46" actId="962"/>
          <ac:picMkLst>
            <pc:docMk/>
            <pc:sldMk cId="0" sldId="273"/>
            <ac:picMk id="4" creationId="{00000000-0000-0000-0000-000000000000}"/>
          </ac:picMkLst>
        </pc:picChg>
      </pc:sldChg>
      <pc:sldChg chg="modSp">
        <pc:chgData name="Krissinda Ellen Slack" userId="035b0176-46df-47b8-8ff0-87998234aaac" providerId="ADAL" clId="{9164848D-D209-4F48-9861-99881289926A}" dt="2026-08-10T18:35:12.191" v="365" actId="13244"/>
        <pc:sldMkLst>
          <pc:docMk/>
          <pc:sldMk cId="0" sldId="274"/>
        </pc:sldMkLst>
        <pc:spChg chg="mod">
          <ac:chgData name="Krissinda Ellen Slack" userId="035b0176-46df-47b8-8ff0-87998234aaac" providerId="ADAL" clId="{9164848D-D209-4F48-9861-99881289926A}" dt="2026-08-10T18:35:12.191" v="365" actId="13244"/>
          <ac:spMkLst>
            <pc:docMk/>
            <pc:sldMk cId="0" sldId="274"/>
            <ac:spMk id="3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5:20.728" v="366" actId="13244"/>
        <pc:sldMkLst>
          <pc:docMk/>
          <pc:sldMk cId="0" sldId="275"/>
        </pc:sldMkLst>
        <pc:spChg chg="mod">
          <ac:chgData name="Krissinda Ellen Slack" userId="035b0176-46df-47b8-8ff0-87998234aaac" providerId="ADAL" clId="{9164848D-D209-4F48-9861-99881289926A}" dt="2026-08-10T18:35:20.728" v="366" actId="13244"/>
          <ac:spMkLst>
            <pc:docMk/>
            <pc:sldMk cId="0" sldId="275"/>
            <ac:spMk id="3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5:32.220" v="367" actId="13244"/>
        <pc:sldMkLst>
          <pc:docMk/>
          <pc:sldMk cId="0" sldId="276"/>
        </pc:sldMkLst>
        <pc:spChg chg="mod">
          <ac:chgData name="Krissinda Ellen Slack" userId="035b0176-46df-47b8-8ff0-87998234aaac" providerId="ADAL" clId="{9164848D-D209-4F48-9861-99881289926A}" dt="2026-08-10T18:35:32.220" v="367" actId="13244"/>
          <ac:spMkLst>
            <pc:docMk/>
            <pc:sldMk cId="0" sldId="276"/>
            <ac:spMk id="3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5:47.626" v="368" actId="13244"/>
        <pc:sldMkLst>
          <pc:docMk/>
          <pc:sldMk cId="0" sldId="277"/>
        </pc:sldMkLst>
        <pc:spChg chg="mod">
          <ac:chgData name="Krissinda Ellen Slack" userId="035b0176-46df-47b8-8ff0-87998234aaac" providerId="ADAL" clId="{9164848D-D209-4F48-9861-99881289926A}" dt="2026-08-10T18:35:47.626" v="368" actId="13244"/>
          <ac:spMkLst>
            <pc:docMk/>
            <pc:sldMk cId="0" sldId="277"/>
            <ac:spMk id="3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6:02.821" v="369" actId="13244"/>
        <pc:sldMkLst>
          <pc:docMk/>
          <pc:sldMk cId="0" sldId="278"/>
        </pc:sldMkLst>
        <pc:spChg chg="mod">
          <ac:chgData name="Krissinda Ellen Slack" userId="035b0176-46df-47b8-8ff0-87998234aaac" providerId="ADAL" clId="{9164848D-D209-4F48-9861-99881289926A}" dt="2026-08-10T18:36:02.821" v="369" actId="13244"/>
          <ac:spMkLst>
            <pc:docMk/>
            <pc:sldMk cId="0" sldId="278"/>
            <ac:spMk id="3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6:17.141" v="370" actId="13244"/>
        <pc:sldMkLst>
          <pc:docMk/>
          <pc:sldMk cId="0" sldId="279"/>
        </pc:sldMkLst>
        <pc:spChg chg="mod">
          <ac:chgData name="Krissinda Ellen Slack" userId="035b0176-46df-47b8-8ff0-87998234aaac" providerId="ADAL" clId="{9164848D-D209-4F48-9861-99881289926A}" dt="2026-08-10T18:36:17.141" v="370" actId="13244"/>
          <ac:spMkLst>
            <pc:docMk/>
            <pc:sldMk cId="0" sldId="279"/>
            <ac:spMk id="3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6:40.064" v="371" actId="13244"/>
        <pc:sldMkLst>
          <pc:docMk/>
          <pc:sldMk cId="0" sldId="280"/>
        </pc:sldMkLst>
        <pc:spChg chg="mod">
          <ac:chgData name="Krissinda Ellen Slack" userId="035b0176-46df-47b8-8ff0-87998234aaac" providerId="ADAL" clId="{9164848D-D209-4F48-9861-99881289926A}" dt="2026-08-10T18:36:40.064" v="371" actId="13244"/>
          <ac:spMkLst>
            <pc:docMk/>
            <pc:sldMk cId="0" sldId="280"/>
            <ac:spMk id="3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6:52.257" v="372" actId="13244"/>
        <pc:sldMkLst>
          <pc:docMk/>
          <pc:sldMk cId="0" sldId="281"/>
        </pc:sldMkLst>
        <pc:spChg chg="mod">
          <ac:chgData name="Krissinda Ellen Slack" userId="035b0176-46df-47b8-8ff0-87998234aaac" providerId="ADAL" clId="{9164848D-D209-4F48-9861-99881289926A}" dt="2026-08-10T18:36:52.257" v="372" actId="13244"/>
          <ac:spMkLst>
            <pc:docMk/>
            <pc:sldMk cId="0" sldId="281"/>
            <ac:spMk id="3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7:05.033" v="373" actId="13244"/>
        <pc:sldMkLst>
          <pc:docMk/>
          <pc:sldMk cId="0" sldId="282"/>
        </pc:sldMkLst>
        <pc:spChg chg="mod">
          <ac:chgData name="Krissinda Ellen Slack" userId="035b0176-46df-47b8-8ff0-87998234aaac" providerId="ADAL" clId="{9164848D-D209-4F48-9861-99881289926A}" dt="2026-08-10T18:37:05.033" v="373" actId="13244"/>
          <ac:spMkLst>
            <pc:docMk/>
            <pc:sldMk cId="0" sldId="282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0T18:37:46.283" v="375" actId="13244"/>
        <pc:sldMkLst>
          <pc:docMk/>
          <pc:sldMk cId="0" sldId="283"/>
        </pc:sldMkLst>
        <pc:spChg chg="mod">
          <ac:chgData name="Krissinda Ellen Slack" userId="035b0176-46df-47b8-8ff0-87998234aaac" providerId="ADAL" clId="{9164848D-D209-4F48-9861-99881289926A}" dt="2026-08-10T18:37:46.283" v="375" actId="13244"/>
          <ac:spMkLst>
            <pc:docMk/>
            <pc:sldMk cId="0" sldId="283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05:50.731" v="48" actId="962"/>
          <ac:picMkLst>
            <pc:docMk/>
            <pc:sldMk cId="0" sldId="283"/>
            <ac:picMk id="4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0T18:37:38.399" v="374" actId="13244"/>
          <ac:picMkLst>
            <pc:docMk/>
            <pc:sldMk cId="0" sldId="283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06:15.273" v="53" actId="962"/>
        <pc:sldMkLst>
          <pc:docMk/>
          <pc:sldMk cId="0" sldId="284"/>
        </pc:sldMkLst>
        <pc:grpChg chg="mod">
          <ac:chgData name="Krissinda Ellen Slack" userId="035b0176-46df-47b8-8ff0-87998234aaac" providerId="ADAL" clId="{9164848D-D209-4F48-9861-99881289926A}" dt="2026-08-10T18:06:15.273" v="53" actId="962"/>
          <ac:grpSpMkLst>
            <pc:docMk/>
            <pc:sldMk cId="0" sldId="284"/>
            <ac:grpSpMk id="2" creationId="{00000000-0000-0000-0000-000000000000}"/>
          </ac:grpSpMkLst>
        </pc:grpChg>
      </pc:sldChg>
      <pc:sldChg chg="modSp">
        <pc:chgData name="Krissinda Ellen Slack" userId="035b0176-46df-47b8-8ff0-87998234aaac" providerId="ADAL" clId="{9164848D-D209-4F48-9861-99881289926A}" dt="2026-08-10T18:38:01.952" v="376" actId="13244"/>
        <pc:sldMkLst>
          <pc:docMk/>
          <pc:sldMk cId="0" sldId="285"/>
        </pc:sldMkLst>
        <pc:spChg chg="mod">
          <ac:chgData name="Krissinda Ellen Slack" userId="035b0176-46df-47b8-8ff0-87998234aaac" providerId="ADAL" clId="{9164848D-D209-4F48-9861-99881289926A}" dt="2026-08-10T18:38:01.952" v="376" actId="13244"/>
          <ac:spMkLst>
            <pc:docMk/>
            <pc:sldMk cId="0" sldId="285"/>
            <ac:spMk id="3" creationId="{00000000-0000-0000-0000-000000000000}"/>
          </ac:spMkLst>
        </pc:spChg>
      </pc:sldChg>
      <pc:sldChg chg="modSp">
        <pc:chgData name="Krissinda Ellen Slack" userId="035b0176-46df-47b8-8ff0-87998234aaac" providerId="ADAL" clId="{9164848D-D209-4F48-9861-99881289926A}" dt="2026-08-10T18:38:25.274" v="378" actId="13244"/>
        <pc:sldMkLst>
          <pc:docMk/>
          <pc:sldMk cId="0" sldId="286"/>
        </pc:sldMkLst>
        <pc:spChg chg="mod">
          <ac:chgData name="Krissinda Ellen Slack" userId="035b0176-46df-47b8-8ff0-87998234aaac" providerId="ADAL" clId="{9164848D-D209-4F48-9861-99881289926A}" dt="2026-08-10T18:38:22.858" v="377" actId="13244"/>
          <ac:spMkLst>
            <pc:docMk/>
            <pc:sldMk cId="0" sldId="286"/>
            <ac:spMk id="3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38:25.274" v="378" actId="13244"/>
          <ac:spMkLst>
            <pc:docMk/>
            <pc:sldMk cId="0" sldId="286"/>
            <ac:spMk id="4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23:04.812" v="379" actId="13244"/>
        <pc:sldMkLst>
          <pc:docMk/>
          <pc:sldMk cId="0" sldId="287"/>
        </pc:sldMkLst>
        <pc:spChg chg="ord">
          <ac:chgData name="Krissinda Ellen Slack" userId="035b0176-46df-47b8-8ff0-87998234aaac" providerId="ADAL" clId="{9164848D-D209-4F48-9861-99881289926A}" dt="2026-08-11T16:23:04.812" v="379" actId="13244"/>
          <ac:spMkLst>
            <pc:docMk/>
            <pc:sldMk cId="0" sldId="287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23:22.161" v="382" actId="13244"/>
        <pc:sldMkLst>
          <pc:docMk/>
          <pc:sldMk cId="0" sldId="288"/>
        </pc:sldMkLst>
        <pc:spChg chg="ord">
          <ac:chgData name="Krissinda Ellen Slack" userId="035b0176-46df-47b8-8ff0-87998234aaac" providerId="ADAL" clId="{9164848D-D209-4F48-9861-99881289926A}" dt="2026-08-11T16:23:22.161" v="382" actId="13244"/>
          <ac:spMkLst>
            <pc:docMk/>
            <pc:sldMk cId="0" sldId="288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23:20.278" v="381" actId="13244"/>
          <ac:spMkLst>
            <pc:docMk/>
            <pc:sldMk cId="0" sldId="288"/>
            <ac:spMk id="4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31:05.142" v="383" actId="13244"/>
        <pc:sldMkLst>
          <pc:docMk/>
          <pc:sldMk cId="0" sldId="289"/>
        </pc:sldMkLst>
        <pc:spChg chg="ord">
          <ac:chgData name="Krissinda Ellen Slack" userId="035b0176-46df-47b8-8ff0-87998234aaac" providerId="ADAL" clId="{9164848D-D209-4F48-9861-99881289926A}" dt="2026-08-11T16:31:05.142" v="383" actId="13244"/>
          <ac:spMkLst>
            <pc:docMk/>
            <pc:sldMk cId="0" sldId="28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31:15.394" v="385" actId="13244"/>
        <pc:sldMkLst>
          <pc:docMk/>
          <pc:sldMk cId="0" sldId="290"/>
        </pc:sldMkLst>
        <pc:spChg chg="ord">
          <ac:chgData name="Krissinda Ellen Slack" userId="035b0176-46df-47b8-8ff0-87998234aaac" providerId="ADAL" clId="{9164848D-D209-4F48-9861-99881289926A}" dt="2026-08-11T16:31:13.455" v="384" actId="13244"/>
          <ac:spMkLst>
            <pc:docMk/>
            <pc:sldMk cId="0" sldId="290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31:15.394" v="385" actId="13244"/>
          <ac:spMkLst>
            <pc:docMk/>
            <pc:sldMk cId="0" sldId="290"/>
            <ac:spMk id="4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31:33.258" v="386" actId="13244"/>
        <pc:sldMkLst>
          <pc:docMk/>
          <pc:sldMk cId="0" sldId="292"/>
        </pc:sldMkLst>
        <pc:spChg chg="ord">
          <ac:chgData name="Krissinda Ellen Slack" userId="035b0176-46df-47b8-8ff0-87998234aaac" providerId="ADAL" clId="{9164848D-D209-4F48-9861-99881289926A}" dt="2026-08-11T16:31:33.258" v="386" actId="13244"/>
          <ac:spMkLst>
            <pc:docMk/>
            <pc:sldMk cId="0" sldId="292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06:18.075" v="54" actId="962"/>
          <ac:grpSpMkLst>
            <pc:docMk/>
            <pc:sldMk cId="0" sldId="292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19.628" v="55" actId="962"/>
          <ac:grpSpMkLst>
            <pc:docMk/>
            <pc:sldMk cId="0" sldId="292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20.589" v="56" actId="962"/>
          <ac:grpSpMkLst>
            <pc:docMk/>
            <pc:sldMk cId="0" sldId="292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21.322" v="57" actId="962"/>
          <ac:grpSpMkLst>
            <pc:docMk/>
            <pc:sldMk cId="0" sldId="292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21.849" v="58" actId="962"/>
          <ac:grpSpMkLst>
            <pc:docMk/>
            <pc:sldMk cId="0" sldId="292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22.406" v="59" actId="962"/>
          <ac:grpSpMkLst>
            <pc:docMk/>
            <pc:sldMk cId="0" sldId="292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22.959" v="60" actId="962"/>
          <ac:grpSpMkLst>
            <pc:docMk/>
            <pc:sldMk cId="0" sldId="292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23.779" v="61" actId="962"/>
          <ac:grpSpMkLst>
            <pc:docMk/>
            <pc:sldMk cId="0" sldId="292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24.327" v="62" actId="962"/>
          <ac:grpSpMkLst>
            <pc:docMk/>
            <pc:sldMk cId="0" sldId="292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24.942" v="63" actId="962"/>
          <ac:grpSpMkLst>
            <pc:docMk/>
            <pc:sldMk cId="0" sldId="292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6:32:10.228" v="387" actId="13244"/>
        <pc:sldMkLst>
          <pc:docMk/>
          <pc:sldMk cId="0" sldId="293"/>
        </pc:sldMkLst>
        <pc:spChg chg="ord">
          <ac:chgData name="Krissinda Ellen Slack" userId="035b0176-46df-47b8-8ff0-87998234aaac" providerId="ADAL" clId="{9164848D-D209-4F48-9861-99881289926A}" dt="2026-08-11T16:32:10.228" v="387" actId="13244"/>
          <ac:spMkLst>
            <pc:docMk/>
            <pc:sldMk cId="0" sldId="29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32:22.690" v="388" actId="13244"/>
        <pc:sldMkLst>
          <pc:docMk/>
          <pc:sldMk cId="0" sldId="294"/>
        </pc:sldMkLst>
        <pc:spChg chg="ord">
          <ac:chgData name="Krissinda Ellen Slack" userId="035b0176-46df-47b8-8ff0-87998234aaac" providerId="ADAL" clId="{9164848D-D209-4F48-9861-99881289926A}" dt="2026-08-11T16:32:22.690" v="388" actId="13244"/>
          <ac:spMkLst>
            <pc:docMk/>
            <pc:sldMk cId="0" sldId="294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06:37.226" v="67" actId="962"/>
          <ac:picMkLst>
            <pc:docMk/>
            <pc:sldMk cId="0" sldId="294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32:37.992" v="389" actId="13244"/>
        <pc:sldMkLst>
          <pc:docMk/>
          <pc:sldMk cId="0" sldId="295"/>
        </pc:sldMkLst>
        <pc:spChg chg="ord">
          <ac:chgData name="Krissinda Ellen Slack" userId="035b0176-46df-47b8-8ff0-87998234aaac" providerId="ADAL" clId="{9164848D-D209-4F48-9861-99881289926A}" dt="2026-08-11T16:32:37.992" v="389" actId="13244"/>
          <ac:spMkLst>
            <pc:docMk/>
            <pc:sldMk cId="0" sldId="29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33:39.012" v="390" actId="13244"/>
        <pc:sldMkLst>
          <pc:docMk/>
          <pc:sldMk cId="0" sldId="297"/>
        </pc:sldMkLst>
        <pc:spChg chg="ord">
          <ac:chgData name="Krissinda Ellen Slack" userId="035b0176-46df-47b8-8ff0-87998234aaac" providerId="ADAL" clId="{9164848D-D209-4F48-9861-99881289926A}" dt="2026-08-11T16:33:39.012" v="390" actId="13244"/>
          <ac:spMkLst>
            <pc:docMk/>
            <pc:sldMk cId="0" sldId="297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06:39.309" v="68" actId="962"/>
          <ac:grpSpMkLst>
            <pc:docMk/>
            <pc:sldMk cId="0" sldId="297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40.214" v="69" actId="962"/>
          <ac:grpSpMkLst>
            <pc:docMk/>
            <pc:sldMk cId="0" sldId="297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40.810" v="70" actId="962"/>
          <ac:grpSpMkLst>
            <pc:docMk/>
            <pc:sldMk cId="0" sldId="297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41.354" v="71" actId="962"/>
          <ac:grpSpMkLst>
            <pc:docMk/>
            <pc:sldMk cId="0" sldId="297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41.817" v="72" actId="962"/>
          <ac:grpSpMkLst>
            <pc:docMk/>
            <pc:sldMk cId="0" sldId="297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42.224" v="73" actId="962"/>
          <ac:grpSpMkLst>
            <pc:docMk/>
            <pc:sldMk cId="0" sldId="297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43.123" v="74" actId="962"/>
          <ac:grpSpMkLst>
            <pc:docMk/>
            <pc:sldMk cId="0" sldId="297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43.566" v="75" actId="962"/>
          <ac:grpSpMkLst>
            <pc:docMk/>
            <pc:sldMk cId="0" sldId="297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44.318" v="76" actId="962"/>
          <ac:grpSpMkLst>
            <pc:docMk/>
            <pc:sldMk cId="0" sldId="297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06:44.971" v="77" actId="962"/>
          <ac:grpSpMkLst>
            <pc:docMk/>
            <pc:sldMk cId="0" sldId="297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6:34:38.872" v="391" actId="13244"/>
        <pc:sldMkLst>
          <pc:docMk/>
          <pc:sldMk cId="0" sldId="298"/>
        </pc:sldMkLst>
        <pc:spChg chg="ord">
          <ac:chgData name="Krissinda Ellen Slack" userId="035b0176-46df-47b8-8ff0-87998234aaac" providerId="ADAL" clId="{9164848D-D209-4F48-9861-99881289926A}" dt="2026-08-11T16:34:38.872" v="391" actId="13244"/>
          <ac:spMkLst>
            <pc:docMk/>
            <pc:sldMk cId="0" sldId="29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34:51.485" v="392" actId="13244"/>
        <pc:sldMkLst>
          <pc:docMk/>
          <pc:sldMk cId="0" sldId="299"/>
        </pc:sldMkLst>
        <pc:spChg chg="ord">
          <ac:chgData name="Krissinda Ellen Slack" userId="035b0176-46df-47b8-8ff0-87998234aaac" providerId="ADAL" clId="{9164848D-D209-4F48-9861-99881289926A}" dt="2026-08-11T16:34:51.485" v="392" actId="13244"/>
          <ac:spMkLst>
            <pc:docMk/>
            <pc:sldMk cId="0" sldId="299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07:11.881" v="81" actId="962"/>
          <ac:picMkLst>
            <pc:docMk/>
            <pc:sldMk cId="0" sldId="299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35:07.470" v="393" actId="13244"/>
        <pc:sldMkLst>
          <pc:docMk/>
          <pc:sldMk cId="0" sldId="300"/>
        </pc:sldMkLst>
        <pc:spChg chg="ord">
          <ac:chgData name="Krissinda Ellen Slack" userId="035b0176-46df-47b8-8ff0-87998234aaac" providerId="ADAL" clId="{9164848D-D209-4F48-9861-99881289926A}" dt="2026-08-11T16:35:07.470" v="393" actId="13244"/>
          <ac:spMkLst>
            <pc:docMk/>
            <pc:sldMk cId="0" sldId="30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35:21.501" v="394" actId="13244"/>
        <pc:sldMkLst>
          <pc:docMk/>
          <pc:sldMk cId="0" sldId="301"/>
        </pc:sldMkLst>
        <pc:spChg chg="ord">
          <ac:chgData name="Krissinda Ellen Slack" userId="035b0176-46df-47b8-8ff0-87998234aaac" providerId="ADAL" clId="{9164848D-D209-4F48-9861-99881289926A}" dt="2026-08-11T16:35:21.501" v="394" actId="13244"/>
          <ac:spMkLst>
            <pc:docMk/>
            <pc:sldMk cId="0" sldId="301"/>
            <ac:spMk id="7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07:20.153" v="83" actId="962"/>
          <ac:picMkLst>
            <pc:docMk/>
            <pc:sldMk cId="0" sldId="301"/>
            <ac:picMk id="6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35:34.235" v="395" actId="13244"/>
        <pc:sldMkLst>
          <pc:docMk/>
          <pc:sldMk cId="0" sldId="302"/>
        </pc:sldMkLst>
        <pc:spChg chg="ord">
          <ac:chgData name="Krissinda Ellen Slack" userId="035b0176-46df-47b8-8ff0-87998234aaac" providerId="ADAL" clId="{9164848D-D209-4F48-9861-99881289926A}" dt="2026-08-11T16:35:34.235" v="395" actId="13244"/>
          <ac:spMkLst>
            <pc:docMk/>
            <pc:sldMk cId="0" sldId="302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35:45.794" v="396" actId="13244"/>
        <pc:sldMkLst>
          <pc:docMk/>
          <pc:sldMk cId="0" sldId="303"/>
        </pc:sldMkLst>
        <pc:spChg chg="ord">
          <ac:chgData name="Krissinda Ellen Slack" userId="035b0176-46df-47b8-8ff0-87998234aaac" providerId="ADAL" clId="{9164848D-D209-4F48-9861-99881289926A}" dt="2026-08-11T16:35:45.794" v="396" actId="13244"/>
          <ac:spMkLst>
            <pc:docMk/>
            <pc:sldMk cId="0" sldId="30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36:05.400" v="399" actId="13244"/>
        <pc:sldMkLst>
          <pc:docMk/>
          <pc:sldMk cId="0" sldId="304"/>
        </pc:sldMkLst>
        <pc:spChg chg="ord">
          <ac:chgData name="Krissinda Ellen Slack" userId="035b0176-46df-47b8-8ff0-87998234aaac" providerId="ADAL" clId="{9164848D-D209-4F48-9861-99881289926A}" dt="2026-08-11T16:35:58.075" v="397" actId="13244"/>
          <ac:spMkLst>
            <pc:docMk/>
            <pc:sldMk cId="0" sldId="304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36:01.236" v="398" actId="13244"/>
          <ac:spMkLst>
            <pc:docMk/>
            <pc:sldMk cId="0" sldId="304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36:05.400" v="399" actId="13244"/>
          <ac:spMkLst>
            <pc:docMk/>
            <pc:sldMk cId="0" sldId="304"/>
            <ac:spMk id="5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40:49.586" v="400" actId="13244"/>
        <pc:sldMkLst>
          <pc:docMk/>
          <pc:sldMk cId="0" sldId="305"/>
        </pc:sldMkLst>
        <pc:spChg chg="ord">
          <ac:chgData name="Krissinda Ellen Slack" userId="035b0176-46df-47b8-8ff0-87998234aaac" providerId="ADAL" clId="{9164848D-D209-4F48-9861-99881289926A}" dt="2026-08-11T16:40:49.586" v="400" actId="13244"/>
          <ac:spMkLst>
            <pc:docMk/>
            <pc:sldMk cId="0" sldId="305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11:37.355" v="87" actId="962"/>
          <ac:picMkLst>
            <pc:docMk/>
            <pc:sldMk cId="0" sldId="305"/>
            <ac:picMk id="3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42:17.300" v="401" actId="13244"/>
        <pc:sldMkLst>
          <pc:docMk/>
          <pc:sldMk cId="0" sldId="307"/>
        </pc:sldMkLst>
        <pc:spChg chg="ord">
          <ac:chgData name="Krissinda Ellen Slack" userId="035b0176-46df-47b8-8ff0-87998234aaac" providerId="ADAL" clId="{9164848D-D209-4F48-9861-99881289926A}" dt="2026-08-11T16:42:17.300" v="401" actId="13244"/>
          <ac:spMkLst>
            <pc:docMk/>
            <pc:sldMk cId="0" sldId="307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11:41.573" v="88" actId="962"/>
          <ac:grpSpMkLst>
            <pc:docMk/>
            <pc:sldMk cId="0" sldId="307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1:42.461" v="89" actId="962"/>
          <ac:grpSpMkLst>
            <pc:docMk/>
            <pc:sldMk cId="0" sldId="307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1:42.944" v="90" actId="962"/>
          <ac:grpSpMkLst>
            <pc:docMk/>
            <pc:sldMk cId="0" sldId="307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1:43.422" v="91" actId="962"/>
          <ac:grpSpMkLst>
            <pc:docMk/>
            <pc:sldMk cId="0" sldId="307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1:44.081" v="92" actId="962"/>
          <ac:grpSpMkLst>
            <pc:docMk/>
            <pc:sldMk cId="0" sldId="307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1:44.507" v="93" actId="962"/>
          <ac:grpSpMkLst>
            <pc:docMk/>
            <pc:sldMk cId="0" sldId="307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1:45.153" v="94" actId="962"/>
          <ac:grpSpMkLst>
            <pc:docMk/>
            <pc:sldMk cId="0" sldId="307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1:45.591" v="95" actId="962"/>
          <ac:grpSpMkLst>
            <pc:docMk/>
            <pc:sldMk cId="0" sldId="307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1:46.094" v="96" actId="962"/>
          <ac:grpSpMkLst>
            <pc:docMk/>
            <pc:sldMk cId="0" sldId="307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1:46.837" v="97" actId="962"/>
          <ac:grpSpMkLst>
            <pc:docMk/>
            <pc:sldMk cId="0" sldId="307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0T18:12:11.331" v="101" actId="962"/>
        <pc:sldMkLst>
          <pc:docMk/>
          <pc:sldMk cId="0" sldId="308"/>
        </pc:sldMkLst>
        <pc:picChg chg="mod">
          <ac:chgData name="Krissinda Ellen Slack" userId="035b0176-46df-47b8-8ff0-87998234aaac" providerId="ADAL" clId="{9164848D-D209-4F48-9861-99881289926A}" dt="2026-08-10T18:12:11.331" v="101" actId="962"/>
          <ac:picMkLst>
            <pc:docMk/>
            <pc:sldMk cId="0" sldId="308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14:56.310" v="105" actId="962"/>
        <pc:sldMkLst>
          <pc:docMk/>
          <pc:sldMk cId="0" sldId="309"/>
        </pc:sldMkLst>
        <pc:picChg chg="mod">
          <ac:chgData name="Krissinda Ellen Slack" userId="035b0176-46df-47b8-8ff0-87998234aaac" providerId="ADAL" clId="{9164848D-D209-4F48-9861-99881289926A}" dt="2026-08-10T18:14:56.310" v="105" actId="962"/>
          <ac:picMkLst>
            <pc:docMk/>
            <pc:sldMk cId="0" sldId="309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44:06.119" v="402" actId="13244"/>
        <pc:sldMkLst>
          <pc:docMk/>
          <pc:sldMk cId="0" sldId="310"/>
        </pc:sldMkLst>
        <pc:spChg chg="ord">
          <ac:chgData name="Krissinda Ellen Slack" userId="035b0176-46df-47b8-8ff0-87998234aaac" providerId="ADAL" clId="{9164848D-D209-4F48-9861-99881289926A}" dt="2026-08-11T16:44:06.119" v="402" actId="13244"/>
          <ac:spMkLst>
            <pc:docMk/>
            <pc:sldMk cId="0" sldId="31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44:18.012" v="403" actId="13244"/>
        <pc:sldMkLst>
          <pc:docMk/>
          <pc:sldMk cId="0" sldId="311"/>
        </pc:sldMkLst>
        <pc:spChg chg="ord">
          <ac:chgData name="Krissinda Ellen Slack" userId="035b0176-46df-47b8-8ff0-87998234aaac" providerId="ADAL" clId="{9164848D-D209-4F48-9861-99881289926A}" dt="2026-08-11T16:44:18.012" v="403" actId="13244"/>
          <ac:spMkLst>
            <pc:docMk/>
            <pc:sldMk cId="0" sldId="311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44:44.085" v="406" actId="13244"/>
        <pc:sldMkLst>
          <pc:docMk/>
          <pc:sldMk cId="0" sldId="312"/>
        </pc:sldMkLst>
        <pc:spChg chg="ord">
          <ac:chgData name="Krissinda Ellen Slack" userId="035b0176-46df-47b8-8ff0-87998234aaac" providerId="ADAL" clId="{9164848D-D209-4F48-9861-99881289926A}" dt="2026-08-11T16:44:38.869" v="404" actId="13244"/>
          <ac:spMkLst>
            <pc:docMk/>
            <pc:sldMk cId="0" sldId="312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44:41.530" v="405" actId="13244"/>
          <ac:spMkLst>
            <pc:docMk/>
            <pc:sldMk cId="0" sldId="312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44:44.085" v="406" actId="13244"/>
          <ac:spMkLst>
            <pc:docMk/>
            <pc:sldMk cId="0" sldId="312"/>
            <ac:spMk id="5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44:55.393" v="407" actId="13244"/>
        <pc:sldMkLst>
          <pc:docMk/>
          <pc:sldMk cId="0" sldId="313"/>
        </pc:sldMkLst>
        <pc:spChg chg="ord">
          <ac:chgData name="Krissinda Ellen Slack" userId="035b0176-46df-47b8-8ff0-87998234aaac" providerId="ADAL" clId="{9164848D-D209-4F48-9861-99881289926A}" dt="2026-08-11T16:44:55.393" v="407" actId="13244"/>
          <ac:spMkLst>
            <pc:docMk/>
            <pc:sldMk cId="0" sldId="31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45:48.256" v="409" actId="13244"/>
        <pc:sldMkLst>
          <pc:docMk/>
          <pc:sldMk cId="0" sldId="314"/>
        </pc:sldMkLst>
        <pc:spChg chg="ord">
          <ac:chgData name="Krissinda Ellen Slack" userId="035b0176-46df-47b8-8ff0-87998234aaac" providerId="ADAL" clId="{9164848D-D209-4F48-9861-99881289926A}" dt="2026-08-11T16:45:44.433" v="408" actId="13244"/>
          <ac:spMkLst>
            <pc:docMk/>
            <pc:sldMk cId="0" sldId="314"/>
            <ac:spMk id="18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45:48.256" v="409" actId="13244"/>
          <ac:spMkLst>
            <pc:docMk/>
            <pc:sldMk cId="0" sldId="314"/>
            <ac:spMk id="19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0T18:15:12.291" v="109" actId="962"/>
        <pc:sldMkLst>
          <pc:docMk/>
          <pc:sldMk cId="0" sldId="315"/>
        </pc:sldMkLst>
        <pc:picChg chg="mod">
          <ac:chgData name="Krissinda Ellen Slack" userId="035b0176-46df-47b8-8ff0-87998234aaac" providerId="ADAL" clId="{9164848D-D209-4F48-9861-99881289926A}" dt="2026-08-10T18:15:12.291" v="109" actId="962"/>
          <ac:picMkLst>
            <pc:docMk/>
            <pc:sldMk cId="0" sldId="315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47:06.021" v="411" actId="13244"/>
        <pc:sldMkLst>
          <pc:docMk/>
          <pc:sldMk cId="0" sldId="316"/>
        </pc:sldMkLst>
        <pc:spChg chg="ord">
          <ac:chgData name="Krissinda Ellen Slack" userId="035b0176-46df-47b8-8ff0-87998234aaac" providerId="ADAL" clId="{9164848D-D209-4F48-9861-99881289926A}" dt="2026-08-11T16:47:06.021" v="411" actId="13244"/>
          <ac:spMkLst>
            <pc:docMk/>
            <pc:sldMk cId="0" sldId="316"/>
            <ac:spMk id="7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1T16:47:03.193" v="410" actId="962"/>
          <ac:grpSpMkLst>
            <pc:docMk/>
            <pc:sldMk cId="0" sldId="316"/>
            <ac:grpSpMk id="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6:47:25.385" v="414" actId="13244"/>
        <pc:sldMkLst>
          <pc:docMk/>
          <pc:sldMk cId="0" sldId="317"/>
        </pc:sldMkLst>
        <pc:spChg chg="ord">
          <ac:chgData name="Krissinda Ellen Slack" userId="035b0176-46df-47b8-8ff0-87998234aaac" providerId="ADAL" clId="{9164848D-D209-4F48-9861-99881289926A}" dt="2026-08-11T16:47:19.829" v="413" actId="13244"/>
          <ac:spMkLst>
            <pc:docMk/>
            <pc:sldMk cId="0" sldId="317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47:25.385" v="414" actId="13244"/>
          <ac:spMkLst>
            <pc:docMk/>
            <pc:sldMk cId="0" sldId="317"/>
            <ac:spMk id="4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47:36.192" v="415" actId="13244"/>
        <pc:sldMkLst>
          <pc:docMk/>
          <pc:sldMk cId="0" sldId="318"/>
        </pc:sldMkLst>
        <pc:spChg chg="ord">
          <ac:chgData name="Krissinda Ellen Slack" userId="035b0176-46df-47b8-8ff0-87998234aaac" providerId="ADAL" clId="{9164848D-D209-4F48-9861-99881289926A}" dt="2026-08-11T16:47:36.192" v="415" actId="13244"/>
          <ac:spMkLst>
            <pc:docMk/>
            <pc:sldMk cId="0" sldId="31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47:47.693" v="416" actId="13244"/>
        <pc:sldMkLst>
          <pc:docMk/>
          <pc:sldMk cId="0" sldId="319"/>
        </pc:sldMkLst>
        <pc:spChg chg="ord">
          <ac:chgData name="Krissinda Ellen Slack" userId="035b0176-46df-47b8-8ff0-87998234aaac" providerId="ADAL" clId="{9164848D-D209-4F48-9861-99881289926A}" dt="2026-08-11T16:47:47.693" v="416" actId="13244"/>
          <ac:spMkLst>
            <pc:docMk/>
            <pc:sldMk cId="0" sldId="319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17:37.579" v="115" actId="962"/>
          <ac:picMkLst>
            <pc:docMk/>
            <pc:sldMk cId="0" sldId="319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47:59.543" v="417" actId="13244"/>
        <pc:sldMkLst>
          <pc:docMk/>
          <pc:sldMk cId="0" sldId="320"/>
        </pc:sldMkLst>
        <pc:spChg chg="ord">
          <ac:chgData name="Krissinda Ellen Slack" userId="035b0176-46df-47b8-8ff0-87998234aaac" providerId="ADAL" clId="{9164848D-D209-4F48-9861-99881289926A}" dt="2026-08-11T16:47:59.543" v="417" actId="13244"/>
          <ac:spMkLst>
            <pc:docMk/>
            <pc:sldMk cId="0" sldId="32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48:09.311" v="418" actId="13244"/>
        <pc:sldMkLst>
          <pc:docMk/>
          <pc:sldMk cId="0" sldId="321"/>
        </pc:sldMkLst>
        <pc:spChg chg="ord">
          <ac:chgData name="Krissinda Ellen Slack" userId="035b0176-46df-47b8-8ff0-87998234aaac" providerId="ADAL" clId="{9164848D-D209-4F48-9861-99881289926A}" dt="2026-08-11T16:48:09.311" v="418" actId="13244"/>
          <ac:spMkLst>
            <pc:docMk/>
            <pc:sldMk cId="0" sldId="321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18:01.607" v="119" actId="962"/>
          <ac:picMkLst>
            <pc:docMk/>
            <pc:sldMk cId="0" sldId="321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48:31.781" v="419" actId="13244"/>
        <pc:sldMkLst>
          <pc:docMk/>
          <pc:sldMk cId="0" sldId="323"/>
        </pc:sldMkLst>
        <pc:spChg chg="ord">
          <ac:chgData name="Krissinda Ellen Slack" userId="035b0176-46df-47b8-8ff0-87998234aaac" providerId="ADAL" clId="{9164848D-D209-4F48-9861-99881289926A}" dt="2026-08-11T16:48:31.781" v="419" actId="13244"/>
          <ac:spMkLst>
            <pc:docMk/>
            <pc:sldMk cId="0" sldId="323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18:03.825" v="120" actId="962"/>
          <ac:grpSpMkLst>
            <pc:docMk/>
            <pc:sldMk cId="0" sldId="323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8:04.717" v="121" actId="962"/>
          <ac:grpSpMkLst>
            <pc:docMk/>
            <pc:sldMk cId="0" sldId="323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8:05.140" v="122" actId="962"/>
          <ac:grpSpMkLst>
            <pc:docMk/>
            <pc:sldMk cId="0" sldId="323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8:05.494" v="123" actId="962"/>
          <ac:grpSpMkLst>
            <pc:docMk/>
            <pc:sldMk cId="0" sldId="323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8:09.059" v="124" actId="962"/>
          <ac:grpSpMkLst>
            <pc:docMk/>
            <pc:sldMk cId="0" sldId="323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8:09.678" v="125" actId="962"/>
          <ac:grpSpMkLst>
            <pc:docMk/>
            <pc:sldMk cId="0" sldId="323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8:10.102" v="126" actId="962"/>
          <ac:grpSpMkLst>
            <pc:docMk/>
            <pc:sldMk cId="0" sldId="323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8:10.766" v="127" actId="962"/>
          <ac:grpSpMkLst>
            <pc:docMk/>
            <pc:sldMk cId="0" sldId="323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8:11.591" v="128" actId="962"/>
          <ac:grpSpMkLst>
            <pc:docMk/>
            <pc:sldMk cId="0" sldId="323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8:14.987" v="129" actId="962"/>
          <ac:grpSpMkLst>
            <pc:docMk/>
            <pc:sldMk cId="0" sldId="323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6:49:18.499" v="424" actId="13244"/>
        <pc:sldMkLst>
          <pc:docMk/>
          <pc:sldMk cId="0" sldId="324"/>
        </pc:sldMkLst>
        <pc:spChg chg="ord">
          <ac:chgData name="Krissinda Ellen Slack" userId="035b0176-46df-47b8-8ff0-87998234aaac" providerId="ADAL" clId="{9164848D-D209-4F48-9861-99881289926A}" dt="2026-08-11T16:49:10.227" v="420" actId="13244"/>
          <ac:spMkLst>
            <pc:docMk/>
            <pc:sldMk cId="0" sldId="324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49:12.514" v="421" actId="13244"/>
          <ac:spMkLst>
            <pc:docMk/>
            <pc:sldMk cId="0" sldId="324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49:14.617" v="422" actId="13244"/>
          <ac:spMkLst>
            <pc:docMk/>
            <pc:sldMk cId="0" sldId="324"/>
            <ac:spMk id="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49:16.608" v="423" actId="13244"/>
          <ac:spMkLst>
            <pc:docMk/>
            <pc:sldMk cId="0" sldId="324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49:18.499" v="424" actId="13244"/>
          <ac:spMkLst>
            <pc:docMk/>
            <pc:sldMk cId="0" sldId="324"/>
            <ac:spMk id="7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49:33.595" v="425" actId="13244"/>
        <pc:sldMkLst>
          <pc:docMk/>
          <pc:sldMk cId="0" sldId="325"/>
        </pc:sldMkLst>
        <pc:spChg chg="ord">
          <ac:chgData name="Krissinda Ellen Slack" userId="035b0176-46df-47b8-8ff0-87998234aaac" providerId="ADAL" clId="{9164848D-D209-4F48-9861-99881289926A}" dt="2026-08-11T16:49:33.595" v="425" actId="13244"/>
          <ac:spMkLst>
            <pc:docMk/>
            <pc:sldMk cId="0" sldId="325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18:40.591" v="133" actId="962"/>
          <ac:picMkLst>
            <pc:docMk/>
            <pc:sldMk cId="0" sldId="325"/>
            <ac:picMk id="3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49:42.830" v="426" actId="13244"/>
        <pc:sldMkLst>
          <pc:docMk/>
          <pc:sldMk cId="0" sldId="326"/>
        </pc:sldMkLst>
        <pc:spChg chg="ord">
          <ac:chgData name="Krissinda Ellen Slack" userId="035b0176-46df-47b8-8ff0-87998234aaac" providerId="ADAL" clId="{9164848D-D209-4F48-9861-99881289926A}" dt="2026-08-11T16:49:42.830" v="426" actId="13244"/>
          <ac:spMkLst>
            <pc:docMk/>
            <pc:sldMk cId="0" sldId="326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50:01.682" v="427" actId="13244"/>
        <pc:sldMkLst>
          <pc:docMk/>
          <pc:sldMk cId="0" sldId="327"/>
        </pc:sldMkLst>
        <pc:spChg chg="ord">
          <ac:chgData name="Krissinda Ellen Slack" userId="035b0176-46df-47b8-8ff0-87998234aaac" providerId="ADAL" clId="{9164848D-D209-4F48-9861-99881289926A}" dt="2026-08-11T16:50:01.682" v="427" actId="13244"/>
          <ac:spMkLst>
            <pc:docMk/>
            <pc:sldMk cId="0" sldId="327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19:09.767" v="137" actId="962"/>
          <ac:picMkLst>
            <pc:docMk/>
            <pc:sldMk cId="0" sldId="327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50:58.387" v="428" actId="13244"/>
        <pc:sldMkLst>
          <pc:docMk/>
          <pc:sldMk cId="0" sldId="328"/>
        </pc:sldMkLst>
        <pc:spChg chg="ord">
          <ac:chgData name="Krissinda Ellen Slack" userId="035b0176-46df-47b8-8ff0-87998234aaac" providerId="ADAL" clId="{9164848D-D209-4F48-9861-99881289926A}" dt="2026-08-11T16:50:58.387" v="428" actId="13244"/>
          <ac:spMkLst>
            <pc:docMk/>
            <pc:sldMk cId="0" sldId="32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51:10.880" v="429" actId="13244"/>
        <pc:sldMkLst>
          <pc:docMk/>
          <pc:sldMk cId="0" sldId="329"/>
        </pc:sldMkLst>
        <pc:spChg chg="ord">
          <ac:chgData name="Krissinda Ellen Slack" userId="035b0176-46df-47b8-8ff0-87998234aaac" providerId="ADAL" clId="{9164848D-D209-4F48-9861-99881289926A}" dt="2026-08-11T16:51:10.880" v="429" actId="13244"/>
          <ac:spMkLst>
            <pc:docMk/>
            <pc:sldMk cId="0" sldId="32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51:25.406" v="430" actId="13244"/>
        <pc:sldMkLst>
          <pc:docMk/>
          <pc:sldMk cId="0" sldId="330"/>
        </pc:sldMkLst>
        <pc:spChg chg="ord">
          <ac:chgData name="Krissinda Ellen Slack" userId="035b0176-46df-47b8-8ff0-87998234aaac" providerId="ADAL" clId="{9164848D-D209-4F48-9861-99881289926A}" dt="2026-08-11T16:51:25.406" v="430" actId="13244"/>
          <ac:spMkLst>
            <pc:docMk/>
            <pc:sldMk cId="0" sldId="33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53:17.134" v="431" actId="13244"/>
        <pc:sldMkLst>
          <pc:docMk/>
          <pc:sldMk cId="0" sldId="331"/>
        </pc:sldMkLst>
        <pc:spChg chg="ord">
          <ac:chgData name="Krissinda Ellen Slack" userId="035b0176-46df-47b8-8ff0-87998234aaac" providerId="ADAL" clId="{9164848D-D209-4F48-9861-99881289926A}" dt="2026-08-11T16:53:17.134" v="431" actId="13244"/>
          <ac:spMkLst>
            <pc:docMk/>
            <pc:sldMk cId="0" sldId="331"/>
            <ac:spMk id="17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19:29.485" v="138" actId="962"/>
          <ac:grpSpMkLst>
            <pc:docMk/>
            <pc:sldMk cId="0" sldId="331"/>
            <ac:grpSpMk id="4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9:30.627" v="139" actId="962"/>
          <ac:grpSpMkLst>
            <pc:docMk/>
            <pc:sldMk cId="0" sldId="331"/>
            <ac:grpSpMk id="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19:31.188" v="140" actId="962"/>
          <ac:grpSpMkLst>
            <pc:docMk/>
            <pc:sldMk cId="0" sldId="331"/>
            <ac:grpSpMk id="13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6:53:31.194" v="432" actId="13244"/>
        <pc:sldMkLst>
          <pc:docMk/>
          <pc:sldMk cId="0" sldId="332"/>
        </pc:sldMkLst>
        <pc:spChg chg="ord">
          <ac:chgData name="Krissinda Ellen Slack" userId="035b0176-46df-47b8-8ff0-87998234aaac" providerId="ADAL" clId="{9164848D-D209-4F48-9861-99881289926A}" dt="2026-08-11T16:53:31.194" v="432" actId="13244"/>
          <ac:spMkLst>
            <pc:docMk/>
            <pc:sldMk cId="0" sldId="332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19:58.427" v="144" actId="962"/>
          <ac:picMkLst>
            <pc:docMk/>
            <pc:sldMk cId="0" sldId="332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55:09.457" v="433" actId="13244"/>
        <pc:sldMkLst>
          <pc:docMk/>
          <pc:sldMk cId="0" sldId="333"/>
        </pc:sldMkLst>
        <pc:spChg chg="ord">
          <ac:chgData name="Krissinda Ellen Slack" userId="035b0176-46df-47b8-8ff0-87998234aaac" providerId="ADAL" clId="{9164848D-D209-4F48-9861-99881289926A}" dt="2026-08-11T16:55:09.457" v="433" actId="13244"/>
          <ac:spMkLst>
            <pc:docMk/>
            <pc:sldMk cId="0" sldId="333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0:13.623" v="148" actId="962"/>
          <ac:picMkLst>
            <pc:docMk/>
            <pc:sldMk cId="0" sldId="333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55:22.104" v="434" actId="13244"/>
        <pc:sldMkLst>
          <pc:docMk/>
          <pc:sldMk cId="0" sldId="334"/>
        </pc:sldMkLst>
        <pc:spChg chg="ord">
          <ac:chgData name="Krissinda Ellen Slack" userId="035b0176-46df-47b8-8ff0-87998234aaac" providerId="ADAL" clId="{9164848D-D209-4F48-9861-99881289926A}" dt="2026-08-11T16:55:22.104" v="434" actId="13244"/>
          <ac:spMkLst>
            <pc:docMk/>
            <pc:sldMk cId="0" sldId="334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0:41.899" v="152" actId="962"/>
          <ac:picMkLst>
            <pc:docMk/>
            <pc:sldMk cId="0" sldId="334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55:26.364" v="435" actId="13244"/>
        <pc:sldMkLst>
          <pc:docMk/>
          <pc:sldMk cId="0" sldId="335"/>
        </pc:sldMkLst>
        <pc:spChg chg="ord">
          <ac:chgData name="Krissinda Ellen Slack" userId="035b0176-46df-47b8-8ff0-87998234aaac" providerId="ADAL" clId="{9164848D-D209-4F48-9861-99881289926A}" dt="2026-08-11T16:55:26.364" v="435" actId="13244"/>
          <ac:spMkLst>
            <pc:docMk/>
            <pc:sldMk cId="0" sldId="33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56:03.943" v="436" actId="13244"/>
        <pc:sldMkLst>
          <pc:docMk/>
          <pc:sldMk cId="0" sldId="336"/>
        </pc:sldMkLst>
        <pc:spChg chg="ord">
          <ac:chgData name="Krissinda Ellen Slack" userId="035b0176-46df-47b8-8ff0-87998234aaac" providerId="ADAL" clId="{9164848D-D209-4F48-9861-99881289926A}" dt="2026-08-11T16:56:03.943" v="436" actId="13244"/>
          <ac:spMkLst>
            <pc:docMk/>
            <pc:sldMk cId="0" sldId="336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0T18:20:55.593" v="156" actId="962"/>
        <pc:sldMkLst>
          <pc:docMk/>
          <pc:sldMk cId="0" sldId="337"/>
        </pc:sldMkLst>
        <pc:picChg chg="mod">
          <ac:chgData name="Krissinda Ellen Slack" userId="035b0176-46df-47b8-8ff0-87998234aaac" providerId="ADAL" clId="{9164848D-D209-4F48-9861-99881289926A}" dt="2026-08-10T18:20:55.593" v="156" actId="962"/>
          <ac:picMkLst>
            <pc:docMk/>
            <pc:sldMk cId="0" sldId="337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6:57:19.004" v="438" actId="13244"/>
        <pc:sldMkLst>
          <pc:docMk/>
          <pc:sldMk cId="0" sldId="338"/>
        </pc:sldMkLst>
        <pc:spChg chg="ord">
          <ac:chgData name="Krissinda Ellen Slack" userId="035b0176-46df-47b8-8ff0-87998234aaac" providerId="ADAL" clId="{9164848D-D209-4F48-9861-99881289926A}" dt="2026-08-11T16:57:19.004" v="438" actId="13244"/>
          <ac:spMkLst>
            <pc:docMk/>
            <pc:sldMk cId="0" sldId="338"/>
            <ac:spMk id="13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0:57.769" v="157" actId="962"/>
          <ac:grpSpMkLst>
            <pc:docMk/>
            <pc:sldMk cId="0" sldId="338"/>
            <ac:grpSpMk id="4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1T16:57:15.509" v="437" actId="13244"/>
          <ac:grpSpMkLst>
            <pc:docMk/>
            <pc:sldMk cId="0" sldId="338"/>
            <ac:grpSpMk id="10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6:57:52.689" v="439" actId="13244"/>
        <pc:sldMkLst>
          <pc:docMk/>
          <pc:sldMk cId="0" sldId="339"/>
        </pc:sldMkLst>
        <pc:spChg chg="ord">
          <ac:chgData name="Krissinda Ellen Slack" userId="035b0176-46df-47b8-8ff0-87998234aaac" providerId="ADAL" clId="{9164848D-D209-4F48-9861-99881289926A}" dt="2026-08-11T16:57:52.689" v="439" actId="13244"/>
          <ac:spMkLst>
            <pc:docMk/>
            <pc:sldMk cId="0" sldId="33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59:07.129" v="440" actId="13244"/>
        <pc:sldMkLst>
          <pc:docMk/>
          <pc:sldMk cId="0" sldId="341"/>
        </pc:sldMkLst>
        <pc:spChg chg="ord">
          <ac:chgData name="Krissinda Ellen Slack" userId="035b0176-46df-47b8-8ff0-87998234aaac" providerId="ADAL" clId="{9164848D-D209-4F48-9861-99881289926A}" dt="2026-08-11T16:59:07.129" v="440" actId="13244"/>
          <ac:spMkLst>
            <pc:docMk/>
            <pc:sldMk cId="0" sldId="341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0:59.751" v="159" actId="962"/>
          <ac:grpSpMkLst>
            <pc:docMk/>
            <pc:sldMk cId="0" sldId="341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00.253" v="160" actId="962"/>
          <ac:grpSpMkLst>
            <pc:docMk/>
            <pc:sldMk cId="0" sldId="341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00.741" v="161" actId="962"/>
          <ac:grpSpMkLst>
            <pc:docMk/>
            <pc:sldMk cId="0" sldId="341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01.671" v="162" actId="962"/>
          <ac:grpSpMkLst>
            <pc:docMk/>
            <pc:sldMk cId="0" sldId="341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02.367" v="163" actId="962"/>
          <ac:grpSpMkLst>
            <pc:docMk/>
            <pc:sldMk cId="0" sldId="341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02.944" v="164" actId="962"/>
          <ac:grpSpMkLst>
            <pc:docMk/>
            <pc:sldMk cId="0" sldId="341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03.398" v="165" actId="962"/>
          <ac:grpSpMkLst>
            <pc:docMk/>
            <pc:sldMk cId="0" sldId="341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03.757" v="166" actId="962"/>
          <ac:grpSpMkLst>
            <pc:docMk/>
            <pc:sldMk cId="0" sldId="341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04.403" v="167" actId="962"/>
          <ac:grpSpMkLst>
            <pc:docMk/>
            <pc:sldMk cId="0" sldId="341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04.873" v="168" actId="962"/>
          <ac:grpSpMkLst>
            <pc:docMk/>
            <pc:sldMk cId="0" sldId="341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6:59:40.488" v="443" actId="13244"/>
        <pc:sldMkLst>
          <pc:docMk/>
          <pc:sldMk cId="0" sldId="342"/>
        </pc:sldMkLst>
        <pc:spChg chg="ord">
          <ac:chgData name="Krissinda Ellen Slack" userId="035b0176-46df-47b8-8ff0-87998234aaac" providerId="ADAL" clId="{9164848D-D209-4F48-9861-99881289926A}" dt="2026-08-11T16:59:35.965" v="441" actId="13244"/>
          <ac:spMkLst>
            <pc:docMk/>
            <pc:sldMk cId="0" sldId="342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59:38.375" v="442" actId="13244"/>
          <ac:spMkLst>
            <pc:docMk/>
            <pc:sldMk cId="0" sldId="342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6:59:40.488" v="443" actId="13244"/>
          <ac:spMkLst>
            <pc:docMk/>
            <pc:sldMk cId="0" sldId="342"/>
            <ac:spMk id="5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6:59:53.769" v="444" actId="13244"/>
        <pc:sldMkLst>
          <pc:docMk/>
          <pc:sldMk cId="0" sldId="343"/>
        </pc:sldMkLst>
        <pc:spChg chg="ord">
          <ac:chgData name="Krissinda Ellen Slack" userId="035b0176-46df-47b8-8ff0-87998234aaac" providerId="ADAL" clId="{9164848D-D209-4F48-9861-99881289926A}" dt="2026-08-11T16:59:53.769" v="444" actId="13244"/>
          <ac:spMkLst>
            <pc:docMk/>
            <pc:sldMk cId="0" sldId="34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00:56.837" v="445" actId="13244"/>
        <pc:sldMkLst>
          <pc:docMk/>
          <pc:sldMk cId="0" sldId="344"/>
        </pc:sldMkLst>
        <pc:spChg chg="ord">
          <ac:chgData name="Krissinda Ellen Slack" userId="035b0176-46df-47b8-8ff0-87998234aaac" providerId="ADAL" clId="{9164848D-D209-4F48-9861-99881289926A}" dt="2026-08-11T17:00:56.837" v="445" actId="13244"/>
          <ac:spMkLst>
            <pc:docMk/>
            <pc:sldMk cId="0" sldId="34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01:21.942" v="447" actId="13244"/>
        <pc:sldMkLst>
          <pc:docMk/>
          <pc:sldMk cId="0" sldId="345"/>
        </pc:sldMkLst>
        <pc:spChg chg="mod">
          <ac:chgData name="Krissinda Ellen Slack" userId="035b0176-46df-47b8-8ff0-87998234aaac" providerId="ADAL" clId="{9164848D-D209-4F48-9861-99881289926A}" dt="2026-08-10T18:21:10.272" v="169" actId="962"/>
          <ac:spMkLst>
            <pc:docMk/>
            <pc:sldMk cId="0" sldId="345"/>
            <ac:spMk id="4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1T17:01:21.942" v="447" actId="13244"/>
          <ac:grpSpMkLst>
            <pc:docMk/>
            <pc:sldMk cId="0" sldId="345"/>
            <ac:grpSpMk id="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1:11.658" v="171" actId="962"/>
          <ac:grpSpMkLst>
            <pc:docMk/>
            <pc:sldMk cId="0" sldId="345"/>
            <ac:grpSpMk id="1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7:01:57.563" v="449" actId="13244"/>
        <pc:sldMkLst>
          <pc:docMk/>
          <pc:sldMk cId="0" sldId="346"/>
        </pc:sldMkLst>
        <pc:spChg chg="ord">
          <ac:chgData name="Krissinda Ellen Slack" userId="035b0176-46df-47b8-8ff0-87998234aaac" providerId="ADAL" clId="{9164848D-D209-4F48-9861-99881289926A}" dt="2026-08-11T17:01:55.990" v="448" actId="13244"/>
          <ac:spMkLst>
            <pc:docMk/>
            <pc:sldMk cId="0" sldId="346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01:57.563" v="449" actId="13244"/>
          <ac:spMkLst>
            <pc:docMk/>
            <pc:sldMk cId="0" sldId="346"/>
            <ac:spMk id="4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02:41.337" v="450" actId="13244"/>
        <pc:sldMkLst>
          <pc:docMk/>
          <pc:sldMk cId="0" sldId="347"/>
        </pc:sldMkLst>
        <pc:spChg chg="ord">
          <ac:chgData name="Krissinda Ellen Slack" userId="035b0176-46df-47b8-8ff0-87998234aaac" providerId="ADAL" clId="{9164848D-D209-4F48-9861-99881289926A}" dt="2026-08-11T17:02:41.337" v="450" actId="13244"/>
          <ac:spMkLst>
            <pc:docMk/>
            <pc:sldMk cId="0" sldId="347"/>
            <ac:spMk id="8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2:03.763" v="173" actId="962"/>
          <ac:grpSpMkLst>
            <pc:docMk/>
            <pc:sldMk cId="0" sldId="347"/>
            <ac:grpSpMk id="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7:03:02.579" v="452" actId="13244"/>
        <pc:sldMkLst>
          <pc:docMk/>
          <pc:sldMk cId="0" sldId="348"/>
        </pc:sldMkLst>
        <pc:spChg chg="ord">
          <ac:chgData name="Krissinda Ellen Slack" userId="035b0176-46df-47b8-8ff0-87998234aaac" providerId="ADAL" clId="{9164848D-D209-4F48-9861-99881289926A}" dt="2026-08-11T17:03:00.755" v="451" actId="13244"/>
          <ac:spMkLst>
            <pc:docMk/>
            <pc:sldMk cId="0" sldId="348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03:02.579" v="452" actId="13244"/>
          <ac:spMkLst>
            <pc:docMk/>
            <pc:sldMk cId="0" sldId="348"/>
            <ac:spMk id="4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06:23.664" v="453" actId="13244"/>
        <pc:sldMkLst>
          <pc:docMk/>
          <pc:sldMk cId="0" sldId="350"/>
        </pc:sldMkLst>
        <pc:spChg chg="ord">
          <ac:chgData name="Krissinda Ellen Slack" userId="035b0176-46df-47b8-8ff0-87998234aaac" providerId="ADAL" clId="{9164848D-D209-4F48-9861-99881289926A}" dt="2026-08-11T17:06:23.664" v="453" actId="13244"/>
          <ac:spMkLst>
            <pc:docMk/>
            <pc:sldMk cId="0" sldId="350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2:06.711" v="174" actId="962"/>
          <ac:grpSpMkLst>
            <pc:docMk/>
            <pc:sldMk cId="0" sldId="350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2:07.712" v="175" actId="962"/>
          <ac:grpSpMkLst>
            <pc:docMk/>
            <pc:sldMk cId="0" sldId="350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2:08.268" v="176" actId="962"/>
          <ac:grpSpMkLst>
            <pc:docMk/>
            <pc:sldMk cId="0" sldId="350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2:08.684" v="177" actId="962"/>
          <ac:grpSpMkLst>
            <pc:docMk/>
            <pc:sldMk cId="0" sldId="350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2:09.379" v="178" actId="962"/>
          <ac:grpSpMkLst>
            <pc:docMk/>
            <pc:sldMk cId="0" sldId="350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2:09.769" v="179" actId="962"/>
          <ac:grpSpMkLst>
            <pc:docMk/>
            <pc:sldMk cId="0" sldId="350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2:10.471" v="180" actId="962"/>
          <ac:grpSpMkLst>
            <pc:docMk/>
            <pc:sldMk cId="0" sldId="350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2:10.918" v="181" actId="962"/>
          <ac:grpSpMkLst>
            <pc:docMk/>
            <pc:sldMk cId="0" sldId="350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2:11.427" v="182" actId="962"/>
          <ac:grpSpMkLst>
            <pc:docMk/>
            <pc:sldMk cId="0" sldId="350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2:11.996" v="183" actId="962"/>
          <ac:grpSpMkLst>
            <pc:docMk/>
            <pc:sldMk cId="0" sldId="350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0T18:22:39.380" v="189" actId="962"/>
        <pc:sldMkLst>
          <pc:docMk/>
          <pc:sldMk cId="0" sldId="351"/>
        </pc:sldMkLst>
        <pc:spChg chg="mod">
          <ac:chgData name="Krissinda Ellen Slack" userId="035b0176-46df-47b8-8ff0-87998234aaac" providerId="ADAL" clId="{9164848D-D209-4F48-9861-99881289926A}" dt="2026-08-10T18:22:28.208" v="185" actId="962"/>
          <ac:spMkLst>
            <pc:docMk/>
            <pc:sldMk cId="0" sldId="351"/>
            <ac:spMk id="4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22:32.735" v="187" actId="962"/>
          <ac:spMkLst>
            <pc:docMk/>
            <pc:sldMk cId="0" sldId="351"/>
            <ac:spMk id="5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22:39.380" v="189" actId="962"/>
          <ac:spMkLst>
            <pc:docMk/>
            <pc:sldMk cId="0" sldId="351"/>
            <ac:spMk id="6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07:17.245" v="454" actId="13244"/>
        <pc:sldMkLst>
          <pc:docMk/>
          <pc:sldMk cId="0" sldId="352"/>
        </pc:sldMkLst>
        <pc:spChg chg="ord">
          <ac:chgData name="Krissinda Ellen Slack" userId="035b0176-46df-47b8-8ff0-87998234aaac" providerId="ADAL" clId="{9164848D-D209-4F48-9861-99881289926A}" dt="2026-08-11T17:07:17.245" v="454" actId="13244"/>
          <ac:spMkLst>
            <pc:docMk/>
            <pc:sldMk cId="0" sldId="352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08:45.241" v="455" actId="13244"/>
        <pc:sldMkLst>
          <pc:docMk/>
          <pc:sldMk cId="0" sldId="353"/>
        </pc:sldMkLst>
        <pc:spChg chg="ord">
          <ac:chgData name="Krissinda Ellen Slack" userId="035b0176-46df-47b8-8ff0-87998234aaac" providerId="ADAL" clId="{9164848D-D209-4F48-9861-99881289926A}" dt="2026-08-11T17:08:45.241" v="455" actId="13244"/>
          <ac:spMkLst>
            <pc:docMk/>
            <pc:sldMk cId="0" sldId="35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09:10.699" v="456" actId="13244"/>
        <pc:sldMkLst>
          <pc:docMk/>
          <pc:sldMk cId="0" sldId="354"/>
        </pc:sldMkLst>
        <pc:spChg chg="ord">
          <ac:chgData name="Krissinda Ellen Slack" userId="035b0176-46df-47b8-8ff0-87998234aaac" providerId="ADAL" clId="{9164848D-D209-4F48-9861-99881289926A}" dt="2026-08-11T17:09:10.699" v="456" actId="13244"/>
          <ac:spMkLst>
            <pc:docMk/>
            <pc:sldMk cId="0" sldId="35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09:25.715" v="457" actId="13244"/>
        <pc:sldMkLst>
          <pc:docMk/>
          <pc:sldMk cId="0" sldId="355"/>
        </pc:sldMkLst>
        <pc:spChg chg="ord">
          <ac:chgData name="Krissinda Ellen Slack" userId="035b0176-46df-47b8-8ff0-87998234aaac" providerId="ADAL" clId="{9164848D-D209-4F48-9861-99881289926A}" dt="2026-08-11T17:09:25.715" v="457" actId="13244"/>
          <ac:spMkLst>
            <pc:docMk/>
            <pc:sldMk cId="0" sldId="355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3:20.143" v="193" actId="962"/>
          <ac:picMkLst>
            <pc:docMk/>
            <pc:sldMk cId="0" sldId="355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7:09:53.971" v="458" actId="13244"/>
        <pc:sldMkLst>
          <pc:docMk/>
          <pc:sldMk cId="0" sldId="357"/>
        </pc:sldMkLst>
        <pc:spChg chg="ord">
          <ac:chgData name="Krissinda Ellen Slack" userId="035b0176-46df-47b8-8ff0-87998234aaac" providerId="ADAL" clId="{9164848D-D209-4F48-9861-99881289926A}" dt="2026-08-11T17:09:53.971" v="458" actId="13244"/>
          <ac:spMkLst>
            <pc:docMk/>
            <pc:sldMk cId="0" sldId="357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10:08.846" v="459" actId="13244"/>
        <pc:sldMkLst>
          <pc:docMk/>
          <pc:sldMk cId="0" sldId="358"/>
        </pc:sldMkLst>
        <pc:spChg chg="ord">
          <ac:chgData name="Krissinda Ellen Slack" userId="035b0176-46df-47b8-8ff0-87998234aaac" providerId="ADAL" clId="{9164848D-D209-4F48-9861-99881289926A}" dt="2026-08-11T17:10:08.846" v="459" actId="13244"/>
          <ac:spMkLst>
            <pc:docMk/>
            <pc:sldMk cId="0" sldId="35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0T18:23:22.093" v="194" actId="962"/>
        <pc:sldMkLst>
          <pc:docMk/>
          <pc:sldMk cId="0" sldId="359"/>
        </pc:sldMkLst>
        <pc:grpChg chg="mod">
          <ac:chgData name="Krissinda Ellen Slack" userId="035b0176-46df-47b8-8ff0-87998234aaac" providerId="ADAL" clId="{9164848D-D209-4F48-9861-99881289926A}" dt="2026-08-10T18:23:22.093" v="194" actId="962"/>
          <ac:grpSpMkLst>
            <pc:docMk/>
            <pc:sldMk cId="0" sldId="359"/>
            <ac:grpSpMk id="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7:10:58.445" v="465" actId="13244"/>
        <pc:sldMkLst>
          <pc:docMk/>
          <pc:sldMk cId="0" sldId="360"/>
        </pc:sldMkLst>
        <pc:spChg chg="ord">
          <ac:chgData name="Krissinda Ellen Slack" userId="035b0176-46df-47b8-8ff0-87998234aaac" providerId="ADAL" clId="{9164848D-D209-4F48-9861-99881289926A}" dt="2026-08-11T17:10:34.577" v="460" actId="13244"/>
          <ac:spMkLst>
            <pc:docMk/>
            <pc:sldMk cId="0" sldId="360"/>
            <ac:spMk id="9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10:50.556" v="463" actId="13244"/>
          <ac:spMkLst>
            <pc:docMk/>
            <pc:sldMk cId="0" sldId="360"/>
            <ac:spMk id="10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10:41.199" v="461" actId="13244"/>
          <ac:spMkLst>
            <pc:docMk/>
            <pc:sldMk cId="0" sldId="360"/>
            <ac:spMk id="11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10:44.218" v="462" actId="13244"/>
          <ac:spMkLst>
            <pc:docMk/>
            <pc:sldMk cId="0" sldId="360"/>
            <ac:spMk id="12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10:56.244" v="464" actId="13244"/>
          <ac:spMkLst>
            <pc:docMk/>
            <pc:sldMk cId="0" sldId="360"/>
            <ac:spMk id="1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10:58.445" v="465" actId="13244"/>
          <ac:spMkLst>
            <pc:docMk/>
            <pc:sldMk cId="0" sldId="360"/>
            <ac:spMk id="14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3:29.440" v="195" actId="962"/>
          <ac:grpSpMkLst>
            <pc:docMk/>
            <pc:sldMk cId="0" sldId="360"/>
            <ac:grpSpMk id="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7:11:46.004" v="466" actId="13244"/>
        <pc:sldMkLst>
          <pc:docMk/>
          <pc:sldMk cId="0" sldId="361"/>
        </pc:sldMkLst>
        <pc:spChg chg="ord">
          <ac:chgData name="Krissinda Ellen Slack" userId="035b0176-46df-47b8-8ff0-87998234aaac" providerId="ADAL" clId="{9164848D-D209-4F48-9861-99881289926A}" dt="2026-08-11T17:11:46.004" v="466" actId="13244"/>
          <ac:spMkLst>
            <pc:docMk/>
            <pc:sldMk cId="0" sldId="361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12:01.654" v="467" actId="13244"/>
        <pc:sldMkLst>
          <pc:docMk/>
          <pc:sldMk cId="0" sldId="362"/>
        </pc:sldMkLst>
        <pc:spChg chg="ord">
          <ac:chgData name="Krissinda Ellen Slack" userId="035b0176-46df-47b8-8ff0-87998234aaac" providerId="ADAL" clId="{9164848D-D209-4F48-9861-99881289926A}" dt="2026-08-11T17:12:01.654" v="467" actId="13244"/>
          <ac:spMkLst>
            <pc:docMk/>
            <pc:sldMk cId="0" sldId="362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13:18.719" v="468" actId="13244"/>
        <pc:sldMkLst>
          <pc:docMk/>
          <pc:sldMk cId="0" sldId="363"/>
        </pc:sldMkLst>
        <pc:spChg chg="ord">
          <ac:chgData name="Krissinda Ellen Slack" userId="035b0176-46df-47b8-8ff0-87998234aaac" providerId="ADAL" clId="{9164848D-D209-4F48-9861-99881289926A}" dt="2026-08-11T17:13:18.719" v="468" actId="13244"/>
          <ac:spMkLst>
            <pc:docMk/>
            <pc:sldMk cId="0" sldId="36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23:30.204" v="469" actId="13244"/>
        <pc:sldMkLst>
          <pc:docMk/>
          <pc:sldMk cId="0" sldId="365"/>
        </pc:sldMkLst>
        <pc:spChg chg="ord">
          <ac:chgData name="Krissinda Ellen Slack" userId="035b0176-46df-47b8-8ff0-87998234aaac" providerId="ADAL" clId="{9164848D-D209-4F48-9861-99881289926A}" dt="2026-08-11T17:23:30.204" v="469" actId="13244"/>
          <ac:spMkLst>
            <pc:docMk/>
            <pc:sldMk cId="0" sldId="365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3:52.136" v="199" actId="962"/>
          <ac:picMkLst>
            <pc:docMk/>
            <pc:sldMk cId="0" sldId="365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7:24:42.135" v="470" actId="13244"/>
        <pc:sldMkLst>
          <pc:docMk/>
          <pc:sldMk cId="0" sldId="366"/>
        </pc:sldMkLst>
        <pc:spChg chg="mod">
          <ac:chgData name="Krissinda Ellen Slack" userId="035b0176-46df-47b8-8ff0-87998234aaac" providerId="ADAL" clId="{9164848D-D209-4F48-9861-99881289926A}" dt="2026-08-10T18:23:56.522" v="200" actId="962"/>
          <ac:spMkLst>
            <pc:docMk/>
            <pc:sldMk cId="0" sldId="366"/>
            <ac:spMk id="3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23:57.170" v="201" actId="962"/>
          <ac:spMkLst>
            <pc:docMk/>
            <pc:sldMk cId="0" sldId="366"/>
            <ac:spMk id="6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23:57.679" v="202" actId="962"/>
          <ac:spMkLst>
            <pc:docMk/>
            <pc:sldMk cId="0" sldId="366"/>
            <ac:spMk id="9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24:42.135" v="470" actId="13244"/>
          <ac:spMkLst>
            <pc:docMk/>
            <pc:sldMk cId="0" sldId="366"/>
            <ac:spMk id="11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27:40.454" v="476" actId="13244"/>
        <pc:sldMkLst>
          <pc:docMk/>
          <pc:sldMk cId="0" sldId="367"/>
        </pc:sldMkLst>
        <pc:spChg chg="ord">
          <ac:chgData name="Krissinda Ellen Slack" userId="035b0176-46df-47b8-8ff0-87998234aaac" providerId="ADAL" clId="{9164848D-D209-4F48-9861-99881289926A}" dt="2026-08-11T17:27:30.372" v="471" actId="13244"/>
          <ac:spMkLst>
            <pc:docMk/>
            <pc:sldMk cId="0" sldId="367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27:32.494" v="472" actId="13244"/>
          <ac:spMkLst>
            <pc:docMk/>
            <pc:sldMk cId="0" sldId="367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27:33.856" v="473" actId="13244"/>
          <ac:spMkLst>
            <pc:docMk/>
            <pc:sldMk cId="0" sldId="367"/>
            <ac:spMk id="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27:36.593" v="474" actId="13244"/>
          <ac:spMkLst>
            <pc:docMk/>
            <pc:sldMk cId="0" sldId="367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27:38.838" v="475" actId="13244"/>
          <ac:spMkLst>
            <pc:docMk/>
            <pc:sldMk cId="0" sldId="367"/>
            <ac:spMk id="7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27:40.454" v="476" actId="13244"/>
          <ac:spMkLst>
            <pc:docMk/>
            <pc:sldMk cId="0" sldId="367"/>
            <ac:spMk id="8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28:25.496" v="479" actId="13244"/>
        <pc:sldMkLst>
          <pc:docMk/>
          <pc:sldMk cId="0" sldId="368"/>
        </pc:sldMkLst>
        <pc:spChg chg="ord">
          <ac:chgData name="Krissinda Ellen Slack" userId="035b0176-46df-47b8-8ff0-87998234aaac" providerId="ADAL" clId="{9164848D-D209-4F48-9861-99881289926A}" dt="2026-08-11T17:28:25.496" v="479" actId="13244"/>
          <ac:spMkLst>
            <pc:docMk/>
            <pc:sldMk cId="0" sldId="368"/>
            <ac:spMk id="11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1T17:28:08.337" v="478" actId="13244"/>
          <ac:grpSpMkLst>
            <pc:docMk/>
            <pc:sldMk cId="0" sldId="368"/>
            <ac:grpSpMk id="5" creationId="{00000000-0000-0000-0000-000000000000}"/>
          </ac:grpSpMkLst>
        </pc:grpChg>
        <pc:picChg chg="mod ord">
          <ac:chgData name="Krissinda Ellen Slack" userId="035b0176-46df-47b8-8ff0-87998234aaac" providerId="ADAL" clId="{9164848D-D209-4F48-9861-99881289926A}" dt="2026-08-11T17:28:04.074" v="477" actId="13244"/>
          <ac:picMkLst>
            <pc:docMk/>
            <pc:sldMk cId="0" sldId="368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7:28:40.198" v="480" actId="13244"/>
        <pc:sldMkLst>
          <pc:docMk/>
          <pc:sldMk cId="0" sldId="369"/>
        </pc:sldMkLst>
        <pc:spChg chg="ord">
          <ac:chgData name="Krissinda Ellen Slack" userId="035b0176-46df-47b8-8ff0-87998234aaac" providerId="ADAL" clId="{9164848D-D209-4F48-9861-99881289926A}" dt="2026-08-11T17:28:40.198" v="480" actId="13244"/>
          <ac:spMkLst>
            <pc:docMk/>
            <pc:sldMk cId="0" sldId="369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4:40.697" v="211" actId="962"/>
          <ac:picMkLst>
            <pc:docMk/>
            <pc:sldMk cId="0" sldId="369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7:29:04.491" v="481" actId="13244"/>
        <pc:sldMkLst>
          <pc:docMk/>
          <pc:sldMk cId="0" sldId="370"/>
        </pc:sldMkLst>
        <pc:spChg chg="ord">
          <ac:chgData name="Krissinda Ellen Slack" userId="035b0176-46df-47b8-8ff0-87998234aaac" providerId="ADAL" clId="{9164848D-D209-4F48-9861-99881289926A}" dt="2026-08-11T17:29:04.491" v="481" actId="13244"/>
          <ac:spMkLst>
            <pc:docMk/>
            <pc:sldMk cId="0" sldId="37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0T18:24:51.342" v="225" actId="962"/>
        <pc:sldMkLst>
          <pc:docMk/>
          <pc:sldMk cId="0" sldId="372"/>
        </pc:sldMkLst>
        <pc:spChg chg="mod">
          <ac:chgData name="Krissinda Ellen Slack" userId="035b0176-46df-47b8-8ff0-87998234aaac" providerId="ADAL" clId="{9164848D-D209-4F48-9861-99881289926A}" dt="2026-08-10T18:24:43.898" v="212" actId="962"/>
          <ac:spMkLst>
            <pc:docMk/>
            <pc:sldMk cId="0" sldId="372"/>
            <ac:spMk id="3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4:45.539" v="213" actId="962"/>
          <ac:grpSpMkLst>
            <pc:docMk/>
            <pc:sldMk cId="0" sldId="372"/>
            <ac:grpSpMk id="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46.012" v="214" actId="962"/>
          <ac:grpSpMkLst>
            <pc:docMk/>
            <pc:sldMk cId="0" sldId="372"/>
            <ac:grpSpMk id="10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46.604" v="215" actId="962"/>
          <ac:grpSpMkLst>
            <pc:docMk/>
            <pc:sldMk cId="0" sldId="372"/>
            <ac:grpSpMk id="14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47.101" v="216" actId="962"/>
          <ac:grpSpMkLst>
            <pc:docMk/>
            <pc:sldMk cId="0" sldId="372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47.719" v="217" actId="962"/>
          <ac:grpSpMkLst>
            <pc:docMk/>
            <pc:sldMk cId="0" sldId="372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48.199" v="218" actId="962"/>
          <ac:grpSpMkLst>
            <pc:docMk/>
            <pc:sldMk cId="0" sldId="372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48.691" v="219" actId="962"/>
          <ac:grpSpMkLst>
            <pc:docMk/>
            <pc:sldMk cId="0" sldId="372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49.090" v="220" actId="962"/>
          <ac:grpSpMkLst>
            <pc:docMk/>
            <pc:sldMk cId="0" sldId="372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49.506" v="221" actId="962"/>
          <ac:grpSpMkLst>
            <pc:docMk/>
            <pc:sldMk cId="0" sldId="372"/>
            <ac:grpSpMk id="40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49.835" v="222" actId="962"/>
          <ac:grpSpMkLst>
            <pc:docMk/>
            <pc:sldMk cId="0" sldId="372"/>
            <ac:grpSpMk id="4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50.230" v="223" actId="962"/>
          <ac:grpSpMkLst>
            <pc:docMk/>
            <pc:sldMk cId="0" sldId="372"/>
            <ac:grpSpMk id="50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50.650" v="224" actId="962"/>
          <ac:grpSpMkLst>
            <pc:docMk/>
            <pc:sldMk cId="0" sldId="372"/>
            <ac:grpSpMk id="54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0T18:24:51.342" v="225" actId="962"/>
          <ac:grpSpMkLst>
            <pc:docMk/>
            <pc:sldMk cId="0" sldId="372"/>
            <ac:grpSpMk id="58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7:31:40.952" v="482" actId="13244"/>
        <pc:sldMkLst>
          <pc:docMk/>
          <pc:sldMk cId="0" sldId="373"/>
        </pc:sldMkLst>
        <pc:spChg chg="ord">
          <ac:chgData name="Krissinda Ellen Slack" userId="035b0176-46df-47b8-8ff0-87998234aaac" providerId="ADAL" clId="{9164848D-D209-4F48-9861-99881289926A}" dt="2026-08-11T17:31:40.952" v="482" actId="13244"/>
          <ac:spMkLst>
            <pc:docMk/>
            <pc:sldMk cId="0" sldId="373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5:14.175" v="229" actId="962"/>
          <ac:picMkLst>
            <pc:docMk/>
            <pc:sldMk cId="0" sldId="373"/>
            <ac:picMk id="3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7:31:52.402" v="483" actId="13244"/>
        <pc:sldMkLst>
          <pc:docMk/>
          <pc:sldMk cId="0" sldId="374"/>
        </pc:sldMkLst>
        <pc:spChg chg="ord">
          <ac:chgData name="Krissinda Ellen Slack" userId="035b0176-46df-47b8-8ff0-87998234aaac" providerId="ADAL" clId="{9164848D-D209-4F48-9861-99881289926A}" dt="2026-08-11T17:31:52.402" v="483" actId="13244"/>
          <ac:spMkLst>
            <pc:docMk/>
            <pc:sldMk cId="0" sldId="374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5:40.539" v="233" actId="962"/>
          <ac:picMkLst>
            <pc:docMk/>
            <pc:sldMk cId="0" sldId="374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7:32:58.677" v="485" actId="13244"/>
        <pc:sldMkLst>
          <pc:docMk/>
          <pc:sldMk cId="0" sldId="375"/>
        </pc:sldMkLst>
        <pc:spChg chg="mod">
          <ac:chgData name="Krissinda Ellen Slack" userId="035b0176-46df-47b8-8ff0-87998234aaac" providerId="ADAL" clId="{9164848D-D209-4F48-9861-99881289926A}" dt="2026-08-10T18:25:42.977" v="234" actId="962"/>
          <ac:spMkLst>
            <pc:docMk/>
            <pc:sldMk cId="0" sldId="375"/>
            <ac:spMk id="2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32:41.835" v="484" actId="13244"/>
          <ac:spMkLst>
            <pc:docMk/>
            <pc:sldMk cId="0" sldId="375"/>
            <ac:spMk id="3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25:43.433" v="235" actId="962"/>
          <ac:spMkLst>
            <pc:docMk/>
            <pc:sldMk cId="0" sldId="375"/>
            <ac:spMk id="5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25:43.988" v="236" actId="962"/>
          <ac:spMkLst>
            <pc:docMk/>
            <pc:sldMk cId="0" sldId="375"/>
            <ac:spMk id="7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32:58.677" v="485" actId="13244"/>
          <ac:spMkLst>
            <pc:docMk/>
            <pc:sldMk cId="0" sldId="375"/>
            <ac:spMk id="18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5:44.888" v="237" actId="962"/>
          <ac:grpSpMkLst>
            <pc:docMk/>
            <pc:sldMk cId="0" sldId="375"/>
            <ac:grpSpMk id="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7:37:32.969" v="491" actId="13244"/>
        <pc:sldMkLst>
          <pc:docMk/>
          <pc:sldMk cId="0" sldId="376"/>
        </pc:sldMkLst>
        <pc:spChg chg="mod ord">
          <ac:chgData name="Krissinda Ellen Slack" userId="035b0176-46df-47b8-8ff0-87998234aaac" providerId="ADAL" clId="{9164848D-D209-4F48-9861-99881289926A}" dt="2026-08-11T17:37:24" v="489" actId="13244"/>
          <ac:spMkLst>
            <pc:docMk/>
            <pc:sldMk cId="0" sldId="376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33:27.422" v="486" actId="13244"/>
          <ac:spMkLst>
            <pc:docMk/>
            <pc:sldMk cId="0" sldId="376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36:41.883" v="488" actId="13244"/>
          <ac:spMkLst>
            <pc:docMk/>
            <pc:sldMk cId="0" sldId="376"/>
            <ac:spMk id="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36:36.494" v="487" actId="13244"/>
          <ac:spMkLst>
            <pc:docMk/>
            <pc:sldMk cId="0" sldId="376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37:30.955" v="490" actId="13244"/>
          <ac:spMkLst>
            <pc:docMk/>
            <pc:sldMk cId="0" sldId="376"/>
            <ac:spMk id="1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37:32.969" v="491" actId="13244"/>
          <ac:spMkLst>
            <pc:docMk/>
            <pc:sldMk cId="0" sldId="376"/>
            <ac:spMk id="16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40:06.406" v="492" actId="13244"/>
        <pc:sldMkLst>
          <pc:docMk/>
          <pc:sldMk cId="0" sldId="378"/>
        </pc:sldMkLst>
        <pc:spChg chg="ord">
          <ac:chgData name="Krissinda Ellen Slack" userId="035b0176-46df-47b8-8ff0-87998234aaac" providerId="ADAL" clId="{9164848D-D209-4F48-9861-99881289926A}" dt="2026-08-11T17:40:06.406" v="492" actId="13244"/>
          <ac:spMkLst>
            <pc:docMk/>
            <pc:sldMk cId="0" sldId="37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40:48.034" v="493" actId="13244"/>
        <pc:sldMkLst>
          <pc:docMk/>
          <pc:sldMk cId="0" sldId="379"/>
        </pc:sldMkLst>
        <pc:spChg chg="ord">
          <ac:chgData name="Krissinda Ellen Slack" userId="035b0176-46df-47b8-8ff0-87998234aaac" providerId="ADAL" clId="{9164848D-D209-4F48-9861-99881289926A}" dt="2026-08-11T17:40:48.034" v="493" actId="13244"/>
          <ac:spMkLst>
            <pc:docMk/>
            <pc:sldMk cId="0" sldId="37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41:15.433" v="494" actId="13244"/>
        <pc:sldMkLst>
          <pc:docMk/>
          <pc:sldMk cId="0" sldId="381"/>
        </pc:sldMkLst>
        <pc:spChg chg="ord">
          <ac:chgData name="Krissinda Ellen Slack" userId="035b0176-46df-47b8-8ff0-87998234aaac" providerId="ADAL" clId="{9164848D-D209-4F48-9861-99881289926A}" dt="2026-08-11T17:41:15.433" v="494" actId="13244"/>
          <ac:spMkLst>
            <pc:docMk/>
            <pc:sldMk cId="0" sldId="381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6:00.201" v="242" actId="962"/>
          <ac:picMkLst>
            <pc:docMk/>
            <pc:sldMk cId="0" sldId="381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7:42:02.060" v="507" actId="13244"/>
        <pc:sldMkLst>
          <pc:docMk/>
          <pc:sldMk cId="0" sldId="382"/>
        </pc:sldMkLst>
        <pc:spChg chg="mod ord">
          <ac:chgData name="Krissinda Ellen Slack" userId="035b0176-46df-47b8-8ff0-87998234aaac" providerId="ADAL" clId="{9164848D-D209-4F48-9861-99881289926A}" dt="2026-08-11T17:41:49.670" v="502" actId="13244"/>
          <ac:spMkLst>
            <pc:docMk/>
            <pc:sldMk cId="0" sldId="382"/>
            <ac:spMk id="2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1:19.262" v="495" actId="13244"/>
          <ac:spMkLst>
            <pc:docMk/>
            <pc:sldMk cId="0" sldId="382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1:26.619" v="496" actId="13244"/>
          <ac:spMkLst>
            <pc:docMk/>
            <pc:sldMk cId="0" sldId="382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1:33.449" v="497" actId="13244"/>
          <ac:spMkLst>
            <pc:docMk/>
            <pc:sldMk cId="0" sldId="382"/>
            <ac:spMk id="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1:37.311" v="498" actId="13244"/>
          <ac:spMkLst>
            <pc:docMk/>
            <pc:sldMk cId="0" sldId="382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1:50.376" v="504" actId="13244"/>
          <ac:spMkLst>
            <pc:docMk/>
            <pc:sldMk cId="0" sldId="382"/>
            <ac:spMk id="7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1:49.911" v="503" actId="13244"/>
          <ac:spMkLst>
            <pc:docMk/>
            <pc:sldMk cId="0" sldId="382"/>
            <ac:spMk id="8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2:02.060" v="507" actId="13244"/>
          <ac:spMkLst>
            <pc:docMk/>
            <pc:sldMk cId="0" sldId="382"/>
            <ac:spMk id="9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1:54.666" v="505" actId="13244"/>
          <ac:spMkLst>
            <pc:docMk/>
            <pc:sldMk cId="0" sldId="382"/>
            <ac:spMk id="10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1:57.042" v="506" actId="13244"/>
          <ac:spMkLst>
            <pc:docMk/>
            <pc:sldMk cId="0" sldId="382"/>
            <ac:spMk id="11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42:15.168" v="509" actId="13244"/>
        <pc:sldMkLst>
          <pc:docMk/>
          <pc:sldMk cId="0" sldId="383"/>
        </pc:sldMkLst>
        <pc:spChg chg="ord">
          <ac:chgData name="Krissinda Ellen Slack" userId="035b0176-46df-47b8-8ff0-87998234aaac" providerId="ADAL" clId="{9164848D-D209-4F48-9861-99881289926A}" dt="2026-08-11T17:42:10.566" v="508" actId="13244"/>
          <ac:spMkLst>
            <pc:docMk/>
            <pc:sldMk cId="0" sldId="383"/>
            <ac:spMk id="3" creationId="{00000000-0000-0000-0000-000000000000}"/>
          </ac:spMkLst>
        </pc:spChg>
        <pc:graphicFrameChg chg="ord">
          <ac:chgData name="Krissinda Ellen Slack" userId="035b0176-46df-47b8-8ff0-87998234aaac" providerId="ADAL" clId="{9164848D-D209-4F48-9861-99881289926A}" dt="2026-08-11T17:42:15.168" v="509" actId="13244"/>
          <ac:graphicFrameMkLst>
            <pc:docMk/>
            <pc:sldMk cId="0" sldId="383"/>
            <ac:graphicFrameMk id="4" creationId="{00000000-0000-0000-0000-000000000000}"/>
          </ac:graphicFrameMkLst>
        </pc:graphicFrameChg>
      </pc:sldChg>
      <pc:sldChg chg="modSp mod">
        <pc:chgData name="Krissinda Ellen Slack" userId="035b0176-46df-47b8-8ff0-87998234aaac" providerId="ADAL" clId="{9164848D-D209-4F48-9861-99881289926A}" dt="2026-08-11T17:42:27.106" v="511" actId="13244"/>
        <pc:sldMkLst>
          <pc:docMk/>
          <pc:sldMk cId="0" sldId="384"/>
        </pc:sldMkLst>
        <pc:spChg chg="ord">
          <ac:chgData name="Krissinda Ellen Slack" userId="035b0176-46df-47b8-8ff0-87998234aaac" providerId="ADAL" clId="{9164848D-D209-4F48-9861-99881289926A}" dt="2026-08-11T17:42:24.959" v="510" actId="13244"/>
          <ac:spMkLst>
            <pc:docMk/>
            <pc:sldMk cId="0" sldId="384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2:27.106" v="511" actId="13244"/>
          <ac:spMkLst>
            <pc:docMk/>
            <pc:sldMk cId="0" sldId="384"/>
            <ac:spMk id="4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42:40.252" v="512" actId="13244"/>
        <pc:sldMkLst>
          <pc:docMk/>
          <pc:sldMk cId="0" sldId="385"/>
        </pc:sldMkLst>
        <pc:spChg chg="ord">
          <ac:chgData name="Krissinda Ellen Slack" userId="035b0176-46df-47b8-8ff0-87998234aaac" providerId="ADAL" clId="{9164848D-D209-4F48-9861-99881289926A}" dt="2026-08-11T17:42:40.252" v="512" actId="13244"/>
          <ac:spMkLst>
            <pc:docMk/>
            <pc:sldMk cId="0" sldId="38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42:50.959" v="514" actId="13244"/>
        <pc:sldMkLst>
          <pc:docMk/>
          <pc:sldMk cId="0" sldId="386"/>
        </pc:sldMkLst>
        <pc:spChg chg="ord">
          <ac:chgData name="Krissinda Ellen Slack" userId="035b0176-46df-47b8-8ff0-87998234aaac" providerId="ADAL" clId="{9164848D-D209-4F48-9861-99881289926A}" dt="2026-08-11T17:42:49.642" v="513" actId="13244"/>
          <ac:spMkLst>
            <pc:docMk/>
            <pc:sldMk cId="0" sldId="386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2:50.959" v="514" actId="13244"/>
          <ac:spMkLst>
            <pc:docMk/>
            <pc:sldMk cId="0" sldId="386"/>
            <ac:spMk id="7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6:16.155" v="247" actId="962"/>
          <ac:picMkLst>
            <pc:docMk/>
            <pc:sldMk cId="0" sldId="386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7:44:04.123" v="515" actId="13244"/>
        <pc:sldMkLst>
          <pc:docMk/>
          <pc:sldMk cId="0" sldId="387"/>
        </pc:sldMkLst>
        <pc:spChg chg="ord">
          <ac:chgData name="Krissinda Ellen Slack" userId="035b0176-46df-47b8-8ff0-87998234aaac" providerId="ADAL" clId="{9164848D-D209-4F48-9861-99881289926A}" dt="2026-08-11T17:44:04.123" v="515" actId="13244"/>
          <ac:spMkLst>
            <pc:docMk/>
            <pc:sldMk cId="0" sldId="387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45:01.157" v="516" actId="13244"/>
        <pc:sldMkLst>
          <pc:docMk/>
          <pc:sldMk cId="0" sldId="388"/>
        </pc:sldMkLst>
        <pc:spChg chg="ord">
          <ac:chgData name="Krissinda Ellen Slack" userId="035b0176-46df-47b8-8ff0-87998234aaac" providerId="ADAL" clId="{9164848D-D209-4F48-9861-99881289926A}" dt="2026-08-11T17:45:01.157" v="516" actId="13244"/>
          <ac:spMkLst>
            <pc:docMk/>
            <pc:sldMk cId="0" sldId="38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45:18.960" v="518" actId="13244"/>
        <pc:sldMkLst>
          <pc:docMk/>
          <pc:sldMk cId="0" sldId="390"/>
        </pc:sldMkLst>
        <pc:spChg chg="ord">
          <ac:chgData name="Krissinda Ellen Slack" userId="035b0176-46df-47b8-8ff0-87998234aaac" providerId="ADAL" clId="{9164848D-D209-4F48-9861-99881289926A}" dt="2026-08-11T17:45:14.887" v="517" actId="13244"/>
          <ac:spMkLst>
            <pc:docMk/>
            <pc:sldMk cId="0" sldId="390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5:18.960" v="518" actId="13244"/>
          <ac:spMkLst>
            <pc:docMk/>
            <pc:sldMk cId="0" sldId="390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6:54.349" v="251" actId="962"/>
          <ac:picMkLst>
            <pc:docMk/>
            <pc:sldMk cId="0" sldId="390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26:56.776" v="252" actId="962"/>
        <pc:sldMkLst>
          <pc:docMk/>
          <pc:sldMk cId="0" sldId="391"/>
        </pc:sldMkLst>
        <pc:grpChg chg="mod">
          <ac:chgData name="Krissinda Ellen Slack" userId="035b0176-46df-47b8-8ff0-87998234aaac" providerId="ADAL" clId="{9164848D-D209-4F48-9861-99881289926A}" dt="2026-08-10T18:26:56.776" v="252" actId="962"/>
          <ac:grpSpMkLst>
            <pc:docMk/>
            <pc:sldMk cId="0" sldId="391"/>
            <ac:grpSpMk id="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7:45:50.688" v="520" actId="13244"/>
        <pc:sldMkLst>
          <pc:docMk/>
          <pc:sldMk cId="0" sldId="392"/>
        </pc:sldMkLst>
        <pc:spChg chg="ord">
          <ac:chgData name="Krissinda Ellen Slack" userId="035b0176-46df-47b8-8ff0-87998234aaac" providerId="ADAL" clId="{9164848D-D209-4F48-9861-99881289926A}" dt="2026-08-11T17:45:50.688" v="520" actId="13244"/>
          <ac:spMkLst>
            <pc:docMk/>
            <pc:sldMk cId="0" sldId="392"/>
            <ac:spMk id="11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7:05.726" v="253" actId="962"/>
          <ac:grpSpMkLst>
            <pc:docMk/>
            <pc:sldMk cId="0" sldId="392"/>
            <ac:grpSpMk id="3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0T18:27:26.103" v="257" actId="962"/>
        <pc:sldMkLst>
          <pc:docMk/>
          <pc:sldMk cId="0" sldId="393"/>
        </pc:sldMkLst>
        <pc:picChg chg="mod">
          <ac:chgData name="Krissinda Ellen Slack" userId="035b0176-46df-47b8-8ff0-87998234aaac" providerId="ADAL" clId="{9164848D-D209-4F48-9861-99881289926A}" dt="2026-08-10T18:27:26.103" v="257" actId="962"/>
          <ac:picMkLst>
            <pc:docMk/>
            <pc:sldMk cId="0" sldId="393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1T17:46:08.963" v="521" actId="13244"/>
        <pc:sldMkLst>
          <pc:docMk/>
          <pc:sldMk cId="0" sldId="394"/>
        </pc:sldMkLst>
        <pc:spChg chg="ord">
          <ac:chgData name="Krissinda Ellen Slack" userId="035b0176-46df-47b8-8ff0-87998234aaac" providerId="ADAL" clId="{9164848D-D209-4F48-9861-99881289926A}" dt="2026-08-11T17:46:08.963" v="521" actId="13244"/>
          <ac:spMkLst>
            <pc:docMk/>
            <pc:sldMk cId="0" sldId="39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1T17:46:40.654" v="524" actId="13244"/>
        <pc:sldMkLst>
          <pc:docMk/>
          <pc:sldMk cId="0" sldId="395"/>
        </pc:sldMkLst>
        <pc:spChg chg="ord">
          <ac:chgData name="Krissinda Ellen Slack" userId="035b0176-46df-47b8-8ff0-87998234aaac" providerId="ADAL" clId="{9164848D-D209-4F48-9861-99881289926A}" dt="2026-08-11T17:46:27.708" v="523" actId="13244"/>
          <ac:spMkLst>
            <pc:docMk/>
            <pc:sldMk cId="0" sldId="395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6:23.726" v="522" actId="13244"/>
          <ac:spMkLst>
            <pc:docMk/>
            <pc:sldMk cId="0" sldId="395"/>
            <ac:spMk id="8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0T18:27:30.725" v="259" actId="962"/>
          <ac:spMkLst>
            <pc:docMk/>
            <pc:sldMk cId="0" sldId="395"/>
            <ac:spMk id="11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6:40.654" v="524" actId="13244"/>
          <ac:spMkLst>
            <pc:docMk/>
            <pc:sldMk cId="0" sldId="395"/>
            <ac:spMk id="12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0T18:27:28.737" v="258" actId="962"/>
          <ac:picMkLst>
            <pc:docMk/>
            <pc:sldMk cId="0" sldId="395"/>
            <ac:picMk id="10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0T18:27:43.086" v="260" actId="962"/>
        <pc:sldMkLst>
          <pc:docMk/>
          <pc:sldMk cId="0" sldId="396"/>
        </pc:sldMkLst>
        <pc:grpChg chg="mod">
          <ac:chgData name="Krissinda Ellen Slack" userId="035b0176-46df-47b8-8ff0-87998234aaac" providerId="ADAL" clId="{9164848D-D209-4F48-9861-99881289926A}" dt="2026-08-10T18:27:43.086" v="260" actId="962"/>
          <ac:grpSpMkLst>
            <pc:docMk/>
            <pc:sldMk cId="0" sldId="396"/>
            <ac:grpSpMk id="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7:46:56.283" v="525" actId="13244"/>
        <pc:sldMkLst>
          <pc:docMk/>
          <pc:sldMk cId="0" sldId="397"/>
        </pc:sldMkLst>
        <pc:spChg chg="mod">
          <ac:chgData name="Krissinda Ellen Slack" userId="035b0176-46df-47b8-8ff0-87998234aaac" providerId="ADAL" clId="{9164848D-D209-4F48-9861-99881289926A}" dt="2026-08-10T18:27:46.490" v="262" actId="962"/>
          <ac:spMkLst>
            <pc:docMk/>
            <pc:sldMk cId="0" sldId="397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6:56.283" v="525" actId="13244"/>
          <ac:spMkLst>
            <pc:docMk/>
            <pc:sldMk cId="0" sldId="397"/>
            <ac:spMk id="8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7:44.432" v="261" actId="962"/>
          <ac:grpSpMkLst>
            <pc:docMk/>
            <pc:sldMk cId="0" sldId="397"/>
            <ac:grpSpMk id="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1T17:47:20.313" v="526" actId="13244"/>
        <pc:sldMkLst>
          <pc:docMk/>
          <pc:sldMk cId="0" sldId="398"/>
        </pc:sldMkLst>
        <pc:spChg chg="mod">
          <ac:chgData name="Krissinda Ellen Slack" userId="035b0176-46df-47b8-8ff0-87998234aaac" providerId="ADAL" clId="{9164848D-D209-4F48-9861-99881289926A}" dt="2026-08-10T18:27:51.852" v="264" actId="962"/>
          <ac:spMkLst>
            <pc:docMk/>
            <pc:sldMk cId="0" sldId="398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1T17:47:20.313" v="526" actId="13244"/>
          <ac:spMkLst>
            <pc:docMk/>
            <pc:sldMk cId="0" sldId="398"/>
            <ac:spMk id="8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0T18:27:47.816" v="263" actId="962"/>
          <ac:grpSpMkLst>
            <pc:docMk/>
            <pc:sldMk cId="0" sldId="398"/>
            <ac:grpSpMk id="2" creationId="{00000000-0000-0000-0000-000000000000}"/>
          </ac:grpSpMkLst>
        </pc:grpChg>
      </pc:sldChg>
      <pc:sldChg chg="addSp delSp modSp mod">
        <pc:chgData name="Krissinda Ellen Slack" userId="035b0176-46df-47b8-8ff0-87998234aaac" providerId="ADAL" clId="{9164848D-D209-4F48-9861-99881289926A}" dt="2026-08-10T18:29:12.243" v="348" actId="20577"/>
        <pc:sldMkLst>
          <pc:docMk/>
          <pc:sldMk cId="0" sldId="399"/>
        </pc:sldMkLst>
        <pc:spChg chg="mod">
          <ac:chgData name="Krissinda Ellen Slack" userId="035b0176-46df-47b8-8ff0-87998234aaac" providerId="ADAL" clId="{9164848D-D209-4F48-9861-99881289926A}" dt="2026-08-10T18:27:55.687" v="266" actId="962"/>
          <ac:spMkLst>
            <pc:docMk/>
            <pc:sldMk cId="0" sldId="399"/>
            <ac:spMk id="6" creationId="{00000000-0000-0000-0000-000000000000}"/>
          </ac:spMkLst>
        </pc:spChg>
        <pc:spChg chg="add del mod">
          <ac:chgData name="Krissinda Ellen Slack" userId="035b0176-46df-47b8-8ff0-87998234aaac" providerId="ADAL" clId="{9164848D-D209-4F48-9861-99881289926A}" dt="2026-08-10T18:28:57.615" v="322" actId="33699"/>
          <ac:spMkLst>
            <pc:docMk/>
            <pc:sldMk cId="0" sldId="399"/>
            <ac:spMk id="11" creationId="{04C3C3DE-9156-618A-DDC1-BB51D14AD745}"/>
          </ac:spMkLst>
        </pc:spChg>
        <pc:spChg chg="add mod">
          <ac:chgData name="Krissinda Ellen Slack" userId="035b0176-46df-47b8-8ff0-87998234aaac" providerId="ADAL" clId="{9164848D-D209-4F48-9861-99881289926A}" dt="2026-08-10T18:29:12.243" v="348" actId="20577"/>
          <ac:spMkLst>
            <pc:docMk/>
            <pc:sldMk cId="0" sldId="399"/>
            <ac:spMk id="12" creationId="{FE1DDF01-FBDA-5524-BA01-62CD63734066}"/>
          </ac:spMkLst>
        </pc:spChg>
        <pc:grpChg chg="mod">
          <ac:chgData name="Krissinda Ellen Slack" userId="035b0176-46df-47b8-8ff0-87998234aaac" providerId="ADAL" clId="{9164848D-D209-4F48-9861-99881289926A}" dt="2026-08-10T18:27:54.050" v="265" actId="962"/>
          <ac:grpSpMkLst>
            <pc:docMk/>
            <pc:sldMk cId="0" sldId="399"/>
            <ac:grpSpMk id="2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785A5-CD1C-49CD-8CCA-705ED696CD5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2C7BF-6C3B-4028-9341-E5A55687D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86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2C7BF-6C3B-4028-9341-E5A55687D5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00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6842" y="1631354"/>
            <a:ext cx="5433695" cy="3683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72200" y="1601000"/>
            <a:ext cx="5396865" cy="4588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92635" cy="6858000"/>
          </a:xfrm>
          <a:custGeom>
            <a:avLst/>
            <a:gdLst/>
            <a:ahLst/>
            <a:cxnLst/>
            <a:rect l="l" t="t" r="r" b="b"/>
            <a:pathLst>
              <a:path w="12192635" h="6858000">
                <a:moveTo>
                  <a:pt x="12192000" y="6731533"/>
                </a:moveTo>
                <a:lnTo>
                  <a:pt x="0" y="6731533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6731533"/>
                </a:lnTo>
                <a:close/>
              </a:path>
              <a:path w="12192635" h="6858000">
                <a:moveTo>
                  <a:pt x="12192013" y="0"/>
                </a:moveTo>
                <a:lnTo>
                  <a:pt x="11496675" y="0"/>
                </a:lnTo>
                <a:lnTo>
                  <a:pt x="11496675" y="695325"/>
                </a:lnTo>
                <a:lnTo>
                  <a:pt x="12192013" y="695325"/>
                </a:lnTo>
                <a:lnTo>
                  <a:pt x="12192013" y="0"/>
                </a:lnTo>
                <a:close/>
              </a:path>
            </a:pathLst>
          </a:custGeom>
          <a:solidFill>
            <a:srgbClr val="BD1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801350" y="0"/>
            <a:ext cx="695325" cy="695325"/>
          </a:xfrm>
          <a:custGeom>
            <a:avLst/>
            <a:gdLst/>
            <a:ahLst/>
            <a:cxnLst/>
            <a:rect l="l" t="t" r="r" b="b"/>
            <a:pathLst>
              <a:path w="695325" h="695325">
                <a:moveTo>
                  <a:pt x="695325" y="0"/>
                </a:moveTo>
                <a:lnTo>
                  <a:pt x="0" y="0"/>
                </a:lnTo>
                <a:lnTo>
                  <a:pt x="0" y="695325"/>
                </a:lnTo>
                <a:lnTo>
                  <a:pt x="695325" y="695325"/>
                </a:lnTo>
                <a:lnTo>
                  <a:pt x="695325" y="0"/>
                </a:lnTo>
                <a:close/>
              </a:path>
            </a:pathLst>
          </a:custGeom>
          <a:solidFill>
            <a:srgbClr val="2242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496675" y="695325"/>
            <a:ext cx="695325" cy="695325"/>
          </a:xfrm>
          <a:custGeom>
            <a:avLst/>
            <a:gdLst/>
            <a:ahLst/>
            <a:cxnLst/>
            <a:rect l="l" t="t" r="r" b="b"/>
            <a:pathLst>
              <a:path w="695325" h="695325">
                <a:moveTo>
                  <a:pt x="695325" y="0"/>
                </a:moveTo>
                <a:lnTo>
                  <a:pt x="0" y="0"/>
                </a:lnTo>
                <a:lnTo>
                  <a:pt x="0" y="695325"/>
                </a:lnTo>
                <a:lnTo>
                  <a:pt x="695325" y="695325"/>
                </a:lnTo>
                <a:lnTo>
                  <a:pt x="695325" y="0"/>
                </a:lnTo>
                <a:close/>
              </a:path>
            </a:pathLst>
          </a:custGeom>
          <a:solidFill>
            <a:srgbClr val="0024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609822"/>
            <a:ext cx="1023493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685" y="1766292"/>
            <a:ext cx="10245725" cy="436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16880" y="6422428"/>
            <a:ext cx="2804854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46297" y="6422428"/>
            <a:ext cx="269240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tixa.org/atixa-community-connections-networking-program/" TargetMode="External"/><Relationship Id="rId3" Type="http://schemas.openxmlformats.org/officeDocument/2006/relationships/hyperlink" Target="https://www.atixa.org/20-minutes-to-trained-video-modules/" TargetMode="External"/><Relationship Id="rId7" Type="http://schemas.openxmlformats.org/officeDocument/2006/relationships/hyperlink" Target="https://www.atixa.org/mentor-match-atixa/" TargetMode="External"/><Relationship Id="rId2" Type="http://schemas.openxmlformats.org/officeDocument/2006/relationships/hyperlink" Target="https://www.atixa.org/member-services/my-atixa/#listser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tixa.org/training-and-events-schedule-at-a-glance/" TargetMode="External"/><Relationship Id="rId11" Type="http://schemas.openxmlformats.org/officeDocument/2006/relationships/hyperlink" Target="https://www.atixa.org/member-referral-rewards/" TargetMode="External"/><Relationship Id="rId5" Type="http://schemas.openxmlformats.org/officeDocument/2006/relationships/hyperlink" Target="https://www.atixa.org/resources/atixa-title-ix-toolkit-tixkit-hub/" TargetMode="External"/><Relationship Id="rId10" Type="http://schemas.openxmlformats.org/officeDocument/2006/relationships/hyperlink" Target="https://www.atixa.org/more-likely-than-not-podcast/" TargetMode="External"/><Relationship Id="rId4" Type="http://schemas.openxmlformats.org/officeDocument/2006/relationships/hyperlink" Target="https://www.atixa.org/atixas-time-with-ix-twix/" TargetMode="External"/><Relationship Id="rId9" Type="http://schemas.openxmlformats.org/officeDocument/2006/relationships/hyperlink" Target="https://www.atixa.org/about/blog/" TargetMode="Externa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vents@atixa.org" TargetMode="External"/><Relationship Id="rId2" Type="http://schemas.openxmlformats.org/officeDocument/2006/relationships/hyperlink" Target="http://www.atixa.org/atixa-event-lobb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mailto:inquiry@tngconsulting.com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www.tngconsulting.com/" TargetMode="External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6727190"/>
            </a:xfrm>
            <a:custGeom>
              <a:avLst/>
              <a:gdLst/>
              <a:ahLst/>
              <a:cxnLst/>
              <a:rect l="l" t="t" r="r" b="b"/>
              <a:pathLst>
                <a:path w="12192000" h="6727190">
                  <a:moveTo>
                    <a:pt x="0" y="6727075"/>
                  </a:moveTo>
                  <a:lnTo>
                    <a:pt x="12192000" y="672707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727075"/>
                  </a:lnTo>
                  <a:close/>
                </a:path>
              </a:pathLst>
            </a:custGeom>
            <a:solidFill>
              <a:srgbClr val="00246C">
                <a:alpha val="760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  <a:path w="12192000" h="6858000">
                  <a:moveTo>
                    <a:pt x="10801325" y="6727076"/>
                  </a:moveTo>
                  <a:lnTo>
                    <a:pt x="0" y="6727076"/>
                  </a:lnTo>
                  <a:lnTo>
                    <a:pt x="0" y="6858000"/>
                  </a:lnTo>
                  <a:lnTo>
                    <a:pt x="10801325" y="6858000"/>
                  </a:lnTo>
                  <a:lnTo>
                    <a:pt x="10801325" y="6727076"/>
                  </a:lnTo>
                  <a:close/>
                </a:path>
                <a:path w="12192000" h="6858000">
                  <a:moveTo>
                    <a:pt x="12192000" y="6727076"/>
                  </a:moveTo>
                  <a:lnTo>
                    <a:pt x="11496662" y="6727076"/>
                  </a:lnTo>
                  <a:lnTo>
                    <a:pt x="11496662" y="6858000"/>
                  </a:lnTo>
                  <a:lnTo>
                    <a:pt x="12192000" y="6858000"/>
                  </a:lnTo>
                  <a:lnTo>
                    <a:pt x="12192000" y="6727076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95312"/>
              <a:ext cx="695325" cy="695960"/>
            </a:xfrm>
            <a:custGeom>
              <a:avLst/>
              <a:gdLst/>
              <a:ahLst/>
              <a:cxnLst/>
              <a:rect l="l" t="t" r="r" b="b"/>
              <a:pathLst>
                <a:path w="695325" h="695960">
                  <a:moveTo>
                    <a:pt x="695325" y="0"/>
                  </a:moveTo>
                  <a:lnTo>
                    <a:pt x="0" y="0"/>
                  </a:lnTo>
                  <a:lnTo>
                    <a:pt x="0" y="695337"/>
                  </a:lnTo>
                  <a:lnTo>
                    <a:pt x="695325" y="695337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532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60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496662" y="616267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496649" y="546735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01324" y="6162675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1898" y="0"/>
              <a:ext cx="4610100" cy="1624767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 idx="4294967295"/>
          </p:nvPr>
        </p:nvSpPr>
        <p:spPr>
          <a:xfrm>
            <a:off x="1602739" y="2354784"/>
            <a:ext cx="8893175" cy="27324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9588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2410460" lvl="0" indent="0" defTabSz="914400" eaLnBrk="1" fontAlgn="auto" latinLnBrk="0" hangingPunct="1">
              <a:lnSpc>
                <a:spcPts val="5180"/>
              </a:lnSpc>
              <a:spcBef>
                <a:spcPts val="7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Title</a:t>
            </a:r>
            <a:r>
              <a:rPr kumimoji="0" lang="en-US" sz="4800" b="1" i="0" u="none" strike="noStrike" kern="0" cap="none" spc="-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800" b="1" i="0" u="none" strike="noStrike" kern="0" cap="none" spc="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IX</a:t>
            </a:r>
            <a:r>
              <a:rPr kumimoji="0" lang="en-US" sz="4800" b="1" i="0" u="none" strike="noStrike" kern="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800" b="1" i="0" u="none" strike="noStrike" kern="0" cap="none" spc="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Coordinator </a:t>
            </a:r>
            <a:r>
              <a:rPr kumimoji="0" lang="en-US" sz="4800" b="1" i="0" u="none" strike="noStrike" kern="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Foundations</a:t>
            </a:r>
            <a:r>
              <a:rPr kumimoji="0" lang="en-US" sz="4800" b="1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800" b="1" i="0" u="none" strike="noStrike" kern="0" cap="none" spc="2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Level</a:t>
            </a:r>
            <a:r>
              <a:rPr kumimoji="0" lang="en-US" sz="4800" b="1" i="0" u="none" strike="noStrike" kern="0" cap="none" spc="-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800" b="1" i="0" u="none" strike="noStrike" kern="0" cap="none" spc="1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One: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5080" lvl="0" indent="0" defTabSz="914400" eaLnBrk="1" fontAlgn="auto" latinLnBrk="0" hangingPunct="1">
              <a:lnSpc>
                <a:spcPts val="518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2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Sexual</a:t>
            </a:r>
            <a:r>
              <a:rPr kumimoji="0" lang="en-US" sz="4800" b="1" i="0" u="none" strike="noStrike" kern="0" cap="none" spc="-1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800" b="1" i="0" u="none" strike="noStrike" kern="0" cap="none" spc="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Harassment</a:t>
            </a:r>
            <a:r>
              <a:rPr kumimoji="0" lang="en-US" sz="4800" b="1" i="0" u="none" strike="noStrike" kern="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800" b="1" i="0" u="none" strike="noStrike" kern="0" cap="none" spc="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Foundations </a:t>
            </a:r>
            <a:r>
              <a:rPr kumimoji="0" lang="en-US" sz="4800" b="1" i="0" u="none" strike="noStrike" kern="0" cap="none" spc="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for</a:t>
            </a:r>
            <a:r>
              <a:rPr kumimoji="0" lang="en-US" sz="4800" b="1" i="0" u="none" strike="noStrike" kern="0" cap="none" spc="-1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800" b="1" i="0" u="none" strike="noStrike" kern="0" cap="none" spc="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Higher</a:t>
            </a:r>
            <a:r>
              <a:rPr kumimoji="0" lang="en-US" sz="4800" b="1" i="0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800" b="1" i="0" u="none" strike="noStrike" kern="0" cap="none" spc="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Education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02739" y="5250635"/>
            <a:ext cx="48780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r>
              <a:rPr sz="28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8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Certification</a:t>
            </a:r>
            <a:r>
              <a:rPr sz="28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Course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765111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04" dirty="0"/>
              <a:t>Title</a:t>
            </a:r>
            <a:r>
              <a:rPr sz="4400" spc="-114" dirty="0"/>
              <a:t> </a:t>
            </a:r>
            <a:r>
              <a:rPr sz="4400" spc="175" dirty="0"/>
              <a:t>IX</a:t>
            </a:r>
            <a:r>
              <a:rPr sz="4400" spc="-100" dirty="0"/>
              <a:t> </a:t>
            </a:r>
            <a:r>
              <a:rPr sz="4400" spc="185" dirty="0"/>
              <a:t>Compliance</a:t>
            </a:r>
            <a:r>
              <a:rPr sz="4400" spc="-150" dirty="0"/>
              <a:t> </a:t>
            </a:r>
            <a:r>
              <a:rPr sz="4400" spc="195" dirty="0"/>
              <a:t>Oversight: </a:t>
            </a:r>
            <a:r>
              <a:rPr sz="4400" spc="175" dirty="0"/>
              <a:t>Responsibilities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848" y="1688769"/>
            <a:ext cx="10033635" cy="377507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Manage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prohibiting</a:t>
            </a:r>
            <a:r>
              <a:rPr sz="22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2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acts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reasonably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stop,</a:t>
            </a:r>
            <a:r>
              <a:rPr sz="22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prevent,</a:t>
            </a:r>
            <a:r>
              <a:rPr sz="22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remedy</a:t>
            </a:r>
            <a:endParaRPr sz="2200">
              <a:latin typeface="Calibri"/>
              <a:cs typeface="Calibri"/>
            </a:endParaRPr>
          </a:p>
          <a:p>
            <a:pPr marL="240029" marR="53403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notification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nondiscrimination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current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and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prospective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employees,</a:t>
            </a:r>
            <a:r>
              <a:rPr sz="22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200" spc="1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union/contract</a:t>
            </a:r>
            <a:r>
              <a:rPr sz="2200" spc="1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Develop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maintain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accurate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web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print-based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publications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Recruit,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supervise,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Serve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point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5" dirty="0"/>
              <a:t>Recordkeeping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586" y="1754296"/>
            <a:ext cx="5810885" cy="429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Recipient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maintain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records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minimum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seven</a:t>
            </a:r>
            <a:r>
              <a:rPr sz="2000" b="1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years:</a:t>
            </a:r>
            <a:endParaRPr sz="20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0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complaints,</a:t>
            </a:r>
            <a:r>
              <a:rPr sz="20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including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discipline/remedies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Appeals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results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Rationales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0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taken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preserve/restore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endParaRPr sz="2000">
              <a:latin typeface="Calibri"/>
              <a:cs typeface="Calibri"/>
            </a:endParaRPr>
          </a:p>
          <a:p>
            <a:pPr marL="240029" marR="73406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how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response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deliberately 	indifferent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 descr="Photograph showing hands typing on a laptop keyboard with overlaid digital interface graphics depicting file folders and document icons, illustrating a data management or workflow process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100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75450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35" dirty="0">
                <a:solidFill>
                  <a:srgbClr val="FFFFFF"/>
                </a:solidFill>
              </a:rPr>
              <a:t>Clery</a:t>
            </a:r>
            <a:r>
              <a:rPr sz="4800" spc="-85" dirty="0">
                <a:solidFill>
                  <a:srgbClr val="FFFFFF"/>
                </a:solidFill>
              </a:rPr>
              <a:t> </a:t>
            </a:r>
            <a:r>
              <a:rPr sz="4800" spc="-125" dirty="0">
                <a:solidFill>
                  <a:srgbClr val="FFFFFF"/>
                </a:solidFill>
              </a:rPr>
              <a:t>Act/VAWA</a:t>
            </a:r>
            <a:r>
              <a:rPr sz="4800" spc="-135" dirty="0">
                <a:solidFill>
                  <a:srgbClr val="FFFFFF"/>
                </a:solidFill>
              </a:rPr>
              <a:t> </a:t>
            </a:r>
            <a:r>
              <a:rPr sz="4800" spc="210" dirty="0">
                <a:solidFill>
                  <a:srgbClr val="FFFFFF"/>
                </a:solidFill>
              </a:rPr>
              <a:t>Section</a:t>
            </a:r>
            <a:r>
              <a:rPr sz="4800" spc="-95" dirty="0">
                <a:solidFill>
                  <a:srgbClr val="FFFFFF"/>
                </a:solidFill>
              </a:rPr>
              <a:t> </a:t>
            </a:r>
            <a:r>
              <a:rPr sz="4800" spc="120" dirty="0">
                <a:solidFill>
                  <a:srgbClr val="FFFFFF"/>
                </a:solidFill>
              </a:rPr>
              <a:t>304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Clery/VAWA</a:t>
            </a:r>
            <a:r>
              <a:rPr sz="4400" spc="-105" dirty="0"/>
              <a:t> </a:t>
            </a:r>
            <a:r>
              <a:rPr sz="4400" spc="200" dirty="0"/>
              <a:t>Section</a:t>
            </a:r>
            <a:r>
              <a:rPr sz="4400" spc="-114" dirty="0"/>
              <a:t> </a:t>
            </a:r>
            <a:r>
              <a:rPr sz="4400" spc="130" dirty="0"/>
              <a:t>304</a:t>
            </a:r>
            <a:r>
              <a:rPr sz="4400" spc="-100" dirty="0"/>
              <a:t> </a:t>
            </a:r>
            <a:r>
              <a:rPr sz="4400" spc="180" dirty="0"/>
              <a:t>Intersections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pc="65" dirty="0"/>
              <a:t>Clery</a:t>
            </a:r>
            <a:r>
              <a:rPr spc="-80" dirty="0"/>
              <a:t> </a:t>
            </a:r>
            <a:r>
              <a:rPr spc="-25" dirty="0"/>
              <a:t>Act</a:t>
            </a: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b="0" dirty="0">
                <a:latin typeface="Calibri"/>
                <a:cs typeface="Calibri"/>
              </a:rPr>
              <a:t>Designed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improve</a:t>
            </a:r>
            <a:r>
              <a:rPr b="0" spc="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reporting</a:t>
            </a:r>
            <a:r>
              <a:rPr b="0" spc="40" dirty="0">
                <a:latin typeface="Calibri"/>
                <a:cs typeface="Calibri"/>
              </a:rPr>
              <a:t> 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transparency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campus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crime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statistics</a:t>
            </a: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b="0" dirty="0">
                <a:latin typeface="Calibri"/>
                <a:cs typeface="Calibri"/>
              </a:rPr>
              <a:t>Clery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Geography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Title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IX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jurisdiction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are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separate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overlapping</a:t>
            </a: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Timely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Warning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requirement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Clery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Annual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Security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(ASR)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/>
              <a:t>Violence</a:t>
            </a:r>
            <a:r>
              <a:rPr spc="10" dirty="0"/>
              <a:t> </a:t>
            </a:r>
            <a:r>
              <a:rPr spc="45" dirty="0"/>
              <a:t>Against</a:t>
            </a:r>
            <a:r>
              <a:rPr spc="10" dirty="0"/>
              <a:t> </a:t>
            </a:r>
            <a:r>
              <a:rPr spc="-10" dirty="0"/>
              <a:t>Women</a:t>
            </a:r>
            <a:r>
              <a:rPr spc="10" dirty="0"/>
              <a:t> </a:t>
            </a:r>
            <a:r>
              <a:rPr dirty="0"/>
              <a:t>Act</a:t>
            </a:r>
            <a:r>
              <a:rPr spc="10" dirty="0"/>
              <a:t> </a:t>
            </a:r>
            <a:r>
              <a:rPr spc="-10" dirty="0"/>
              <a:t>(VAWA)</a:t>
            </a:r>
          </a:p>
          <a:p>
            <a:pPr marL="241300" marR="508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b="0" dirty="0">
                <a:latin typeface="Calibri"/>
                <a:cs typeface="Calibri"/>
              </a:rPr>
              <a:t>Intended</a:t>
            </a:r>
            <a:r>
              <a:rPr b="0" spc="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</a:t>
            </a:r>
            <a:r>
              <a:rPr b="0" spc="9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improve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community-based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responses</a:t>
            </a:r>
            <a:r>
              <a:rPr b="0" spc="9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</a:t>
            </a:r>
            <a:r>
              <a:rPr b="0" spc="8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domestic</a:t>
            </a:r>
            <a:r>
              <a:rPr b="0" spc="10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violence,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dating</a:t>
            </a:r>
            <a:r>
              <a:rPr b="0" spc="9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violence,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sexual </a:t>
            </a:r>
            <a:r>
              <a:rPr b="0" dirty="0">
                <a:latin typeface="Calibri"/>
                <a:cs typeface="Calibri"/>
              </a:rPr>
              <a:t>assault,</a:t>
            </a:r>
            <a:r>
              <a:rPr b="0" spc="9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6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stalking</a:t>
            </a: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b="0" spc="-145" dirty="0">
                <a:latin typeface="Calibri"/>
                <a:cs typeface="Calibri"/>
              </a:rPr>
              <a:t>VAWA</a:t>
            </a:r>
            <a:r>
              <a:rPr b="0" spc="-7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§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spc="-20" dirty="0">
                <a:latin typeface="Calibri"/>
                <a:cs typeface="Calibri"/>
              </a:rPr>
              <a:t>304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Amended</a:t>
            </a:r>
            <a:r>
              <a:rPr b="0" spc="-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Clery</a:t>
            </a:r>
            <a:r>
              <a:rPr b="0" spc="-50" dirty="0">
                <a:latin typeface="Calibri"/>
                <a:cs typeface="Calibri"/>
              </a:rPr>
              <a:t> </a:t>
            </a:r>
            <a:r>
              <a:rPr b="0" spc="-25" dirty="0">
                <a:latin typeface="Calibri"/>
                <a:cs typeface="Calibri"/>
              </a:rPr>
              <a:t>Act</a:t>
            </a: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Added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new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awareness,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training,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procedural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requirements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Officials</a:t>
            </a:r>
            <a:r>
              <a:rPr sz="20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conducting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disciplinary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proceedings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0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trained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annually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102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944689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dirty="0"/>
              <a:t>Clery/VAWA</a:t>
            </a:r>
            <a:r>
              <a:rPr sz="4400" spc="-105" dirty="0"/>
              <a:t> </a:t>
            </a:r>
            <a:r>
              <a:rPr sz="4400" spc="200" dirty="0"/>
              <a:t>Section</a:t>
            </a:r>
            <a:r>
              <a:rPr sz="4400" spc="-114" dirty="0"/>
              <a:t> </a:t>
            </a:r>
            <a:r>
              <a:rPr sz="4400" spc="130" dirty="0"/>
              <a:t>304</a:t>
            </a:r>
            <a:r>
              <a:rPr sz="4400" spc="-100" dirty="0"/>
              <a:t> </a:t>
            </a:r>
            <a:r>
              <a:rPr sz="4400" spc="180" dirty="0"/>
              <a:t>Intersections </a:t>
            </a:r>
            <a:r>
              <a:rPr sz="4400" spc="185" dirty="0"/>
              <a:t>(Cont.)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7541895" cy="4216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</a:t>
            </a:r>
            <a:r>
              <a:rPr sz="22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Complainants</a:t>
            </a:r>
            <a:r>
              <a:rPr sz="22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about: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Importance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preserving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200" spc="2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enforcement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Complainants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receive</a:t>
            </a:r>
            <a:r>
              <a:rPr sz="22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regarding: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Common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action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items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resources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victims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200" spc="2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Services</a:t>
            </a:r>
            <a:r>
              <a:rPr sz="22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on-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off-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campus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options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Protection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options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635" cy="6858000"/>
            <a:chOff x="0" y="0"/>
            <a:chExt cx="121926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731533"/>
              <a:ext cx="12192000" cy="127000"/>
            </a:xfrm>
            <a:custGeom>
              <a:avLst/>
              <a:gdLst/>
              <a:ahLst/>
              <a:cxnLst/>
              <a:rect l="l" t="t" r="r" b="b"/>
              <a:pathLst>
                <a:path w="12192000" h="127000">
                  <a:moveTo>
                    <a:pt x="12192000" y="0"/>
                  </a:moveTo>
                  <a:lnTo>
                    <a:pt x="0" y="0"/>
                  </a:lnTo>
                  <a:lnTo>
                    <a:pt x="0" y="126466"/>
                  </a:lnTo>
                  <a:lnTo>
                    <a:pt x="12192000" y="12646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59385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10" dirty="0"/>
              <a:t>Prevention</a:t>
            </a:r>
            <a:r>
              <a:rPr sz="4800" spc="-110" dirty="0"/>
              <a:t> </a:t>
            </a:r>
            <a:r>
              <a:rPr sz="4800" spc="195" dirty="0"/>
              <a:t>and</a:t>
            </a:r>
            <a:r>
              <a:rPr sz="4800" spc="-120" dirty="0"/>
              <a:t> </a:t>
            </a:r>
            <a:r>
              <a:rPr sz="4800" spc="-130" dirty="0"/>
              <a:t>VAWA</a:t>
            </a:r>
            <a:endParaRPr sz="480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104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09822"/>
            <a:ext cx="50546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60" dirty="0"/>
              <a:t>What</a:t>
            </a:r>
            <a:r>
              <a:rPr sz="4400" spc="-130" dirty="0"/>
              <a:t> </a:t>
            </a:r>
            <a:r>
              <a:rPr sz="4400" spc="210" dirty="0"/>
              <a:t>is</a:t>
            </a:r>
            <a:r>
              <a:rPr sz="4400" spc="-130" dirty="0"/>
              <a:t> </a:t>
            </a:r>
            <a:r>
              <a:rPr sz="4400" spc="170" dirty="0"/>
              <a:t>Prevention?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3804285" cy="3698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integrated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collaborative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approach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addressing</a:t>
            </a:r>
            <a:r>
              <a:rPr sz="2400" b="1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4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areas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wellness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30" dirty="0">
                <a:solidFill>
                  <a:srgbClr val="00246C"/>
                </a:solidFill>
                <a:latin typeface="Calibri"/>
                <a:cs typeface="Calibri"/>
              </a:rPr>
              <a:t>is: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Evidence-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Multi-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layered</a:t>
            </a:r>
            <a:endParaRPr sz="2400">
              <a:latin typeface="Calibri"/>
              <a:cs typeface="Calibri"/>
            </a:endParaRPr>
          </a:p>
          <a:p>
            <a:pPr marL="355600" marR="668020" indent="-3429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Directed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individual,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community,</a:t>
            </a:r>
            <a:r>
              <a:rPr sz="2400" spc="2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environmental</a:t>
            </a:r>
            <a:r>
              <a:rPr sz="24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levels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45340" y="2224279"/>
            <a:ext cx="6187440" cy="2707640"/>
            <a:chOff x="5045340" y="2224279"/>
            <a:chExt cx="6187440" cy="2707640"/>
          </a:xfrm>
        </p:grpSpPr>
        <p:sp>
          <p:nvSpPr>
            <p:cNvPr id="5" name="object 5"/>
            <p:cNvSpPr/>
            <p:nvPr/>
          </p:nvSpPr>
          <p:spPr>
            <a:xfrm>
              <a:off x="5045329" y="2483256"/>
              <a:ext cx="2098040" cy="2449195"/>
            </a:xfrm>
            <a:custGeom>
              <a:avLst/>
              <a:gdLst/>
              <a:ahLst/>
              <a:cxnLst/>
              <a:rect l="l" t="t" r="r" b="b"/>
              <a:pathLst>
                <a:path w="2098040" h="2449195">
                  <a:moveTo>
                    <a:pt x="1114539" y="451154"/>
                  </a:moveTo>
                  <a:lnTo>
                    <a:pt x="1106932" y="444309"/>
                  </a:lnTo>
                  <a:lnTo>
                    <a:pt x="1089177" y="444309"/>
                  </a:lnTo>
                  <a:lnTo>
                    <a:pt x="1082205" y="451154"/>
                  </a:lnTo>
                  <a:lnTo>
                    <a:pt x="1082205" y="549516"/>
                  </a:lnTo>
                  <a:lnTo>
                    <a:pt x="1089177" y="556983"/>
                  </a:lnTo>
                  <a:lnTo>
                    <a:pt x="1106932" y="556983"/>
                  </a:lnTo>
                  <a:lnTo>
                    <a:pt x="1114539" y="549516"/>
                  </a:lnTo>
                  <a:lnTo>
                    <a:pt x="1114539" y="451154"/>
                  </a:lnTo>
                  <a:close/>
                </a:path>
                <a:path w="2098040" h="2449195">
                  <a:moveTo>
                    <a:pt x="1114539" y="288061"/>
                  </a:moveTo>
                  <a:lnTo>
                    <a:pt x="1106932" y="280593"/>
                  </a:lnTo>
                  <a:lnTo>
                    <a:pt x="1089177" y="280593"/>
                  </a:lnTo>
                  <a:lnTo>
                    <a:pt x="1082205" y="288061"/>
                  </a:lnTo>
                  <a:lnTo>
                    <a:pt x="1082205" y="387032"/>
                  </a:lnTo>
                  <a:lnTo>
                    <a:pt x="1089177" y="393890"/>
                  </a:lnTo>
                  <a:lnTo>
                    <a:pt x="1106932" y="393890"/>
                  </a:lnTo>
                  <a:lnTo>
                    <a:pt x="1114539" y="387032"/>
                  </a:lnTo>
                  <a:lnTo>
                    <a:pt x="1114539" y="288061"/>
                  </a:lnTo>
                  <a:close/>
                </a:path>
                <a:path w="2098040" h="2449195">
                  <a:moveTo>
                    <a:pt x="1114539" y="124955"/>
                  </a:moveTo>
                  <a:lnTo>
                    <a:pt x="1106932" y="118110"/>
                  </a:lnTo>
                  <a:lnTo>
                    <a:pt x="1089177" y="118110"/>
                  </a:lnTo>
                  <a:lnTo>
                    <a:pt x="1082205" y="124955"/>
                  </a:lnTo>
                  <a:lnTo>
                    <a:pt x="1082205" y="223939"/>
                  </a:lnTo>
                  <a:lnTo>
                    <a:pt x="1089177" y="231406"/>
                  </a:lnTo>
                  <a:lnTo>
                    <a:pt x="1106932" y="231406"/>
                  </a:lnTo>
                  <a:lnTo>
                    <a:pt x="1114539" y="223939"/>
                  </a:lnTo>
                  <a:lnTo>
                    <a:pt x="1114539" y="124955"/>
                  </a:lnTo>
                  <a:close/>
                </a:path>
                <a:path w="2098040" h="2449195">
                  <a:moveTo>
                    <a:pt x="1114539" y="6743"/>
                  </a:moveTo>
                  <a:lnTo>
                    <a:pt x="1106932" y="0"/>
                  </a:lnTo>
                  <a:lnTo>
                    <a:pt x="1089177" y="0"/>
                  </a:lnTo>
                  <a:lnTo>
                    <a:pt x="1082205" y="6743"/>
                  </a:lnTo>
                  <a:lnTo>
                    <a:pt x="1082205" y="61315"/>
                  </a:lnTo>
                  <a:lnTo>
                    <a:pt x="1089177" y="68059"/>
                  </a:lnTo>
                  <a:lnTo>
                    <a:pt x="1106932" y="68059"/>
                  </a:lnTo>
                  <a:lnTo>
                    <a:pt x="1114539" y="61315"/>
                  </a:lnTo>
                  <a:lnTo>
                    <a:pt x="1114539" y="6743"/>
                  </a:lnTo>
                  <a:close/>
                </a:path>
                <a:path w="2098040" h="2449195">
                  <a:moveTo>
                    <a:pt x="2097417" y="1018768"/>
                  </a:moveTo>
                  <a:lnTo>
                    <a:pt x="2086952" y="972972"/>
                  </a:lnTo>
                  <a:lnTo>
                    <a:pt x="2059698" y="926426"/>
                  </a:lnTo>
                  <a:lnTo>
                    <a:pt x="2021967" y="893813"/>
                  </a:lnTo>
                  <a:lnTo>
                    <a:pt x="1978240" y="881113"/>
                  </a:lnTo>
                  <a:lnTo>
                    <a:pt x="1966810" y="881494"/>
                  </a:lnTo>
                  <a:lnTo>
                    <a:pt x="1924329" y="895667"/>
                  </a:lnTo>
                  <a:lnTo>
                    <a:pt x="1884692" y="928751"/>
                  </a:lnTo>
                  <a:lnTo>
                    <a:pt x="1844573" y="980973"/>
                  </a:lnTo>
                  <a:lnTo>
                    <a:pt x="1834172" y="993063"/>
                  </a:lnTo>
                  <a:lnTo>
                    <a:pt x="1821205" y="1002004"/>
                  </a:lnTo>
                  <a:lnTo>
                    <a:pt x="1806371" y="1007427"/>
                  </a:lnTo>
                  <a:lnTo>
                    <a:pt x="1790357" y="1009002"/>
                  </a:lnTo>
                  <a:lnTo>
                    <a:pt x="1787232" y="1009002"/>
                  </a:lnTo>
                  <a:lnTo>
                    <a:pt x="1786610" y="1008367"/>
                  </a:lnTo>
                  <a:lnTo>
                    <a:pt x="1778342" y="1007338"/>
                  </a:lnTo>
                  <a:lnTo>
                    <a:pt x="1752346" y="992809"/>
                  </a:lnTo>
                  <a:lnTo>
                    <a:pt x="1749221" y="990942"/>
                  </a:lnTo>
                  <a:lnTo>
                    <a:pt x="1747354" y="989076"/>
                  </a:lnTo>
                  <a:lnTo>
                    <a:pt x="1746732" y="987831"/>
                  </a:lnTo>
                  <a:lnTo>
                    <a:pt x="1746110" y="987209"/>
                  </a:lnTo>
                  <a:lnTo>
                    <a:pt x="1552930" y="652830"/>
                  </a:lnTo>
                  <a:lnTo>
                    <a:pt x="1114539" y="653097"/>
                  </a:lnTo>
                  <a:lnTo>
                    <a:pt x="1114539" y="613994"/>
                  </a:lnTo>
                  <a:lnTo>
                    <a:pt x="1106932" y="607047"/>
                  </a:lnTo>
                  <a:lnTo>
                    <a:pt x="1089177" y="607047"/>
                  </a:lnTo>
                  <a:lnTo>
                    <a:pt x="1082205" y="613994"/>
                  </a:lnTo>
                  <a:lnTo>
                    <a:pt x="1082205" y="653122"/>
                  </a:lnTo>
                  <a:lnTo>
                    <a:pt x="518477" y="653453"/>
                  </a:lnTo>
                  <a:lnTo>
                    <a:pt x="324675" y="989698"/>
                  </a:lnTo>
                  <a:lnTo>
                    <a:pt x="324218" y="995870"/>
                  </a:lnTo>
                  <a:lnTo>
                    <a:pt x="324675" y="1002157"/>
                  </a:lnTo>
                  <a:lnTo>
                    <a:pt x="326085" y="1008443"/>
                  </a:lnTo>
                  <a:lnTo>
                    <a:pt x="328409" y="1014603"/>
                  </a:lnTo>
                  <a:lnTo>
                    <a:pt x="329031" y="1015225"/>
                  </a:lnTo>
                  <a:lnTo>
                    <a:pt x="329031" y="1016469"/>
                  </a:lnTo>
                  <a:lnTo>
                    <a:pt x="329653" y="1016469"/>
                  </a:lnTo>
                  <a:lnTo>
                    <a:pt x="329653" y="1017092"/>
                  </a:lnTo>
                  <a:lnTo>
                    <a:pt x="336270" y="1026299"/>
                  </a:lnTo>
                  <a:lnTo>
                    <a:pt x="344703" y="1033284"/>
                  </a:lnTo>
                  <a:lnTo>
                    <a:pt x="354634" y="1037932"/>
                  </a:lnTo>
                  <a:lnTo>
                    <a:pt x="365798" y="1040130"/>
                  </a:lnTo>
                  <a:lnTo>
                    <a:pt x="402704" y="1043559"/>
                  </a:lnTo>
                  <a:lnTo>
                    <a:pt x="436689" y="1049782"/>
                  </a:lnTo>
                  <a:lnTo>
                    <a:pt x="489813" y="1068768"/>
                  </a:lnTo>
                  <a:lnTo>
                    <a:pt x="520966" y="1093685"/>
                  </a:lnTo>
                  <a:lnTo>
                    <a:pt x="543064" y="1129322"/>
                  </a:lnTo>
                  <a:lnTo>
                    <a:pt x="550773" y="1169771"/>
                  </a:lnTo>
                  <a:lnTo>
                    <a:pt x="548551" y="1197825"/>
                  </a:lnTo>
                  <a:lnTo>
                    <a:pt x="526580" y="1255572"/>
                  </a:lnTo>
                  <a:lnTo>
                    <a:pt x="491299" y="1300568"/>
                  </a:lnTo>
                  <a:lnTo>
                    <a:pt x="448056" y="1327810"/>
                  </a:lnTo>
                  <a:lnTo>
                    <a:pt x="423760" y="1334033"/>
                  </a:lnTo>
                  <a:lnTo>
                    <a:pt x="421881" y="1334655"/>
                  </a:lnTo>
                  <a:lnTo>
                    <a:pt x="415658" y="1334655"/>
                  </a:lnTo>
                  <a:lnTo>
                    <a:pt x="413156" y="1335278"/>
                  </a:lnTo>
                  <a:lnTo>
                    <a:pt x="408800" y="1335278"/>
                  </a:lnTo>
                  <a:lnTo>
                    <a:pt x="394423" y="1334452"/>
                  </a:lnTo>
                  <a:lnTo>
                    <a:pt x="380225" y="1331861"/>
                  </a:lnTo>
                  <a:lnTo>
                    <a:pt x="366128" y="1327404"/>
                  </a:lnTo>
                  <a:lnTo>
                    <a:pt x="352094" y="1320952"/>
                  </a:lnTo>
                  <a:lnTo>
                    <a:pt x="348348" y="1319707"/>
                  </a:lnTo>
                  <a:lnTo>
                    <a:pt x="346481" y="1317840"/>
                  </a:lnTo>
                  <a:lnTo>
                    <a:pt x="324942" y="1302943"/>
                  </a:lnTo>
                  <a:lnTo>
                    <a:pt x="302234" y="1282204"/>
                  </a:lnTo>
                  <a:lnTo>
                    <a:pt x="279527" y="1256550"/>
                  </a:lnTo>
                  <a:lnTo>
                    <a:pt x="257987" y="1226934"/>
                  </a:lnTo>
                  <a:lnTo>
                    <a:pt x="250380" y="1218577"/>
                  </a:lnTo>
                  <a:lnTo>
                    <a:pt x="240944" y="1212380"/>
                  </a:lnTo>
                  <a:lnTo>
                    <a:pt x="230225" y="1208633"/>
                  </a:lnTo>
                  <a:lnTo>
                    <a:pt x="218732" y="1207630"/>
                  </a:lnTo>
                  <a:lnTo>
                    <a:pt x="211759" y="1208316"/>
                  </a:lnTo>
                  <a:lnTo>
                    <a:pt x="204952" y="1210284"/>
                  </a:lnTo>
                  <a:lnTo>
                    <a:pt x="198488" y="1213408"/>
                  </a:lnTo>
                  <a:lnTo>
                    <a:pt x="192557" y="1217587"/>
                  </a:lnTo>
                  <a:lnTo>
                    <a:pt x="0" y="1551343"/>
                  </a:lnTo>
                  <a:lnTo>
                    <a:pt x="519099" y="2448623"/>
                  </a:lnTo>
                  <a:lnTo>
                    <a:pt x="1556042" y="2447988"/>
                  </a:lnTo>
                  <a:lnTo>
                    <a:pt x="2072652" y="1553210"/>
                  </a:lnTo>
                  <a:lnTo>
                    <a:pt x="1875726" y="1212608"/>
                  </a:lnTo>
                  <a:lnTo>
                    <a:pt x="1875726" y="1211986"/>
                  </a:lnTo>
                  <a:lnTo>
                    <a:pt x="1875104" y="1210119"/>
                  </a:lnTo>
                  <a:lnTo>
                    <a:pt x="1875104" y="1209497"/>
                  </a:lnTo>
                  <a:lnTo>
                    <a:pt x="1874050" y="1199718"/>
                  </a:lnTo>
                  <a:lnTo>
                    <a:pt x="1874570" y="1190040"/>
                  </a:lnTo>
                  <a:lnTo>
                    <a:pt x="1876602" y="1180604"/>
                  </a:lnTo>
                  <a:lnTo>
                    <a:pt x="1880095" y="1171511"/>
                  </a:lnTo>
                  <a:lnTo>
                    <a:pt x="1880717" y="1170889"/>
                  </a:lnTo>
                  <a:lnTo>
                    <a:pt x="1880717" y="1169644"/>
                  </a:lnTo>
                  <a:lnTo>
                    <a:pt x="1881339" y="1168400"/>
                  </a:lnTo>
                  <a:lnTo>
                    <a:pt x="1881962" y="1167777"/>
                  </a:lnTo>
                  <a:lnTo>
                    <a:pt x="1891449" y="1154658"/>
                  </a:lnTo>
                  <a:lnTo>
                    <a:pt x="1903615" y="1144511"/>
                  </a:lnTo>
                  <a:lnTo>
                    <a:pt x="1917890" y="1137754"/>
                  </a:lnTo>
                  <a:lnTo>
                    <a:pt x="1933676" y="1134770"/>
                  </a:lnTo>
                  <a:lnTo>
                    <a:pt x="1950720" y="1133602"/>
                  </a:lnTo>
                  <a:lnTo>
                    <a:pt x="1967179" y="1131900"/>
                  </a:lnTo>
                  <a:lnTo>
                    <a:pt x="2011870" y="1122730"/>
                  </a:lnTo>
                  <a:lnTo>
                    <a:pt x="2050211" y="1106131"/>
                  </a:lnTo>
                  <a:lnTo>
                    <a:pt x="2051456" y="1104887"/>
                  </a:lnTo>
                  <a:lnTo>
                    <a:pt x="2061984" y="1097534"/>
                  </a:lnTo>
                  <a:lnTo>
                    <a:pt x="2071090" y="1089406"/>
                  </a:lnTo>
                  <a:lnTo>
                    <a:pt x="2078812" y="1080465"/>
                  </a:lnTo>
                  <a:lnTo>
                    <a:pt x="2085111" y="1070635"/>
                  </a:lnTo>
                  <a:lnTo>
                    <a:pt x="2085733" y="1069390"/>
                  </a:lnTo>
                  <a:lnTo>
                    <a:pt x="2086356" y="1068768"/>
                  </a:lnTo>
                  <a:lnTo>
                    <a:pt x="2086978" y="1066901"/>
                  </a:lnTo>
                  <a:lnTo>
                    <a:pt x="2088845" y="1063167"/>
                  </a:lnTo>
                  <a:lnTo>
                    <a:pt x="2089467" y="1062545"/>
                  </a:lnTo>
                  <a:lnTo>
                    <a:pt x="2089467" y="1061923"/>
                  </a:lnTo>
                  <a:lnTo>
                    <a:pt x="2093214" y="1053833"/>
                  </a:lnTo>
                  <a:lnTo>
                    <a:pt x="2095080" y="1046975"/>
                  </a:lnTo>
                  <a:lnTo>
                    <a:pt x="2096325" y="1040130"/>
                  </a:lnTo>
                  <a:lnTo>
                    <a:pt x="2097417" y="1018768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83641" y="2224290"/>
              <a:ext cx="2094864" cy="2490470"/>
            </a:xfrm>
            <a:custGeom>
              <a:avLst/>
              <a:gdLst/>
              <a:ahLst/>
              <a:cxnLst/>
              <a:rect l="l" t="t" r="r" b="b"/>
              <a:pathLst>
                <a:path w="2094865" h="2490470">
                  <a:moveTo>
                    <a:pt x="1077341" y="2427008"/>
                  </a:moveTo>
                  <a:lnTo>
                    <a:pt x="1070368" y="2419489"/>
                  </a:lnTo>
                  <a:lnTo>
                    <a:pt x="1052614" y="2419489"/>
                  </a:lnTo>
                  <a:lnTo>
                    <a:pt x="1045006" y="2427008"/>
                  </a:lnTo>
                  <a:lnTo>
                    <a:pt x="1045006" y="2483383"/>
                  </a:lnTo>
                  <a:lnTo>
                    <a:pt x="1052614" y="2490279"/>
                  </a:lnTo>
                  <a:lnTo>
                    <a:pt x="1070368" y="2490279"/>
                  </a:lnTo>
                  <a:lnTo>
                    <a:pt x="1077341" y="2483383"/>
                  </a:lnTo>
                  <a:lnTo>
                    <a:pt x="1077341" y="2427008"/>
                  </a:lnTo>
                  <a:close/>
                </a:path>
                <a:path w="2094865" h="2490470">
                  <a:moveTo>
                    <a:pt x="1077341" y="2263597"/>
                  </a:moveTo>
                  <a:lnTo>
                    <a:pt x="1070368" y="2256752"/>
                  </a:lnTo>
                  <a:lnTo>
                    <a:pt x="1052614" y="2256752"/>
                  </a:lnTo>
                  <a:lnTo>
                    <a:pt x="1045006" y="2263597"/>
                  </a:lnTo>
                  <a:lnTo>
                    <a:pt x="1045006" y="2362581"/>
                  </a:lnTo>
                  <a:lnTo>
                    <a:pt x="1052614" y="2369426"/>
                  </a:lnTo>
                  <a:lnTo>
                    <a:pt x="1070368" y="2369426"/>
                  </a:lnTo>
                  <a:lnTo>
                    <a:pt x="1077341" y="2362581"/>
                  </a:lnTo>
                  <a:lnTo>
                    <a:pt x="1077341" y="2263597"/>
                  </a:lnTo>
                  <a:close/>
                </a:path>
                <a:path w="2094865" h="2490470">
                  <a:moveTo>
                    <a:pt x="1077341" y="2100503"/>
                  </a:moveTo>
                  <a:lnTo>
                    <a:pt x="1070368" y="2093023"/>
                  </a:lnTo>
                  <a:lnTo>
                    <a:pt x="1052614" y="2093023"/>
                  </a:lnTo>
                  <a:lnTo>
                    <a:pt x="1045006" y="2100503"/>
                  </a:lnTo>
                  <a:lnTo>
                    <a:pt x="1045006" y="2199475"/>
                  </a:lnTo>
                  <a:lnTo>
                    <a:pt x="1052614" y="2206942"/>
                  </a:lnTo>
                  <a:lnTo>
                    <a:pt x="1070368" y="2206942"/>
                  </a:lnTo>
                  <a:lnTo>
                    <a:pt x="1077341" y="2199475"/>
                  </a:lnTo>
                  <a:lnTo>
                    <a:pt x="1077341" y="2100503"/>
                  </a:lnTo>
                  <a:close/>
                </a:path>
                <a:path w="2094865" h="2490470">
                  <a:moveTo>
                    <a:pt x="1077341" y="1937397"/>
                  </a:moveTo>
                  <a:lnTo>
                    <a:pt x="1070368" y="1930552"/>
                  </a:lnTo>
                  <a:lnTo>
                    <a:pt x="1052614" y="1930552"/>
                  </a:lnTo>
                  <a:lnTo>
                    <a:pt x="1045006" y="1937397"/>
                  </a:lnTo>
                  <a:lnTo>
                    <a:pt x="1045006" y="2036381"/>
                  </a:lnTo>
                  <a:lnTo>
                    <a:pt x="1052614" y="2043226"/>
                  </a:lnTo>
                  <a:lnTo>
                    <a:pt x="1070368" y="2043226"/>
                  </a:lnTo>
                  <a:lnTo>
                    <a:pt x="1077341" y="2036381"/>
                  </a:lnTo>
                  <a:lnTo>
                    <a:pt x="1077341" y="1937397"/>
                  </a:lnTo>
                  <a:close/>
                </a:path>
                <a:path w="2094865" h="2490470">
                  <a:moveTo>
                    <a:pt x="1077341" y="1817281"/>
                  </a:moveTo>
                  <a:lnTo>
                    <a:pt x="1070368" y="1809699"/>
                  </a:lnTo>
                  <a:lnTo>
                    <a:pt x="1052614" y="1809699"/>
                  </a:lnTo>
                  <a:lnTo>
                    <a:pt x="1045006" y="1817281"/>
                  </a:lnTo>
                  <a:lnTo>
                    <a:pt x="1045006" y="1873529"/>
                  </a:lnTo>
                  <a:lnTo>
                    <a:pt x="1052614" y="1880489"/>
                  </a:lnTo>
                  <a:lnTo>
                    <a:pt x="1070368" y="1880489"/>
                  </a:lnTo>
                  <a:lnTo>
                    <a:pt x="1077341" y="1873529"/>
                  </a:lnTo>
                  <a:lnTo>
                    <a:pt x="1077341" y="1817281"/>
                  </a:lnTo>
                  <a:close/>
                </a:path>
                <a:path w="2094865" h="2490470">
                  <a:moveTo>
                    <a:pt x="2094661" y="1430134"/>
                  </a:moveTo>
                  <a:lnTo>
                    <a:pt x="2087981" y="1388910"/>
                  </a:lnTo>
                  <a:lnTo>
                    <a:pt x="2087359" y="1388287"/>
                  </a:lnTo>
                  <a:lnTo>
                    <a:pt x="2087359" y="1387030"/>
                  </a:lnTo>
                  <a:lnTo>
                    <a:pt x="2086737" y="1386408"/>
                  </a:lnTo>
                  <a:lnTo>
                    <a:pt x="2086737" y="1385785"/>
                  </a:lnTo>
                  <a:lnTo>
                    <a:pt x="2085492" y="1384541"/>
                  </a:lnTo>
                  <a:lnTo>
                    <a:pt x="2085492" y="1383296"/>
                  </a:lnTo>
                  <a:lnTo>
                    <a:pt x="2084870" y="1382674"/>
                  </a:lnTo>
                  <a:lnTo>
                    <a:pt x="2084870" y="1382052"/>
                  </a:lnTo>
                  <a:lnTo>
                    <a:pt x="2084247" y="1381429"/>
                  </a:lnTo>
                  <a:lnTo>
                    <a:pt x="2084247" y="1380185"/>
                  </a:lnTo>
                  <a:lnTo>
                    <a:pt x="2082990" y="1378940"/>
                  </a:lnTo>
                  <a:lnTo>
                    <a:pt x="2082990" y="1377696"/>
                  </a:lnTo>
                  <a:lnTo>
                    <a:pt x="2076246" y="1367866"/>
                  </a:lnTo>
                  <a:lnTo>
                    <a:pt x="2043760" y="1340307"/>
                  </a:lnTo>
                  <a:lnTo>
                    <a:pt x="1997684" y="1322857"/>
                  </a:lnTo>
                  <a:lnTo>
                    <a:pt x="1948649" y="1315046"/>
                  </a:lnTo>
                  <a:lnTo>
                    <a:pt x="1931047" y="1313510"/>
                  </a:lnTo>
                  <a:lnTo>
                    <a:pt x="1914906" y="1310640"/>
                  </a:lnTo>
                  <a:lnTo>
                    <a:pt x="1900466" y="1304086"/>
                  </a:lnTo>
                  <a:lnTo>
                    <a:pt x="1888236" y="1294142"/>
                  </a:lnTo>
                  <a:lnTo>
                    <a:pt x="1878749" y="1281112"/>
                  </a:lnTo>
                  <a:lnTo>
                    <a:pt x="1877504" y="1278610"/>
                  </a:lnTo>
                  <a:lnTo>
                    <a:pt x="1876882" y="1277988"/>
                  </a:lnTo>
                  <a:lnTo>
                    <a:pt x="1876882" y="1277366"/>
                  </a:lnTo>
                  <a:lnTo>
                    <a:pt x="1873389" y="1267917"/>
                  </a:lnTo>
                  <a:lnTo>
                    <a:pt x="1871345" y="1258354"/>
                  </a:lnTo>
                  <a:lnTo>
                    <a:pt x="1870837" y="1248803"/>
                  </a:lnTo>
                  <a:lnTo>
                    <a:pt x="1871891" y="1238110"/>
                  </a:lnTo>
                  <a:lnTo>
                    <a:pt x="1872513" y="1236865"/>
                  </a:lnTo>
                  <a:lnTo>
                    <a:pt x="1873135" y="1236243"/>
                  </a:lnTo>
                  <a:lnTo>
                    <a:pt x="2069922" y="894778"/>
                  </a:lnTo>
                  <a:lnTo>
                    <a:pt x="1553679" y="0"/>
                  </a:lnTo>
                  <a:lnTo>
                    <a:pt x="517486" y="0"/>
                  </a:lnTo>
                  <a:lnTo>
                    <a:pt x="0" y="895400"/>
                  </a:lnTo>
                  <a:lnTo>
                    <a:pt x="195529" y="1233754"/>
                  </a:lnTo>
                  <a:lnTo>
                    <a:pt x="202387" y="1238110"/>
                  </a:lnTo>
                  <a:lnTo>
                    <a:pt x="209854" y="1240612"/>
                  </a:lnTo>
                  <a:lnTo>
                    <a:pt x="217335" y="1240612"/>
                  </a:lnTo>
                  <a:lnTo>
                    <a:pt x="256565" y="1220673"/>
                  </a:lnTo>
                  <a:lnTo>
                    <a:pt x="277990" y="1191742"/>
                  </a:lnTo>
                  <a:lnTo>
                    <a:pt x="300469" y="1166368"/>
                  </a:lnTo>
                  <a:lnTo>
                    <a:pt x="322935" y="1145565"/>
                  </a:lnTo>
                  <a:lnTo>
                    <a:pt x="344360" y="1130312"/>
                  </a:lnTo>
                  <a:lnTo>
                    <a:pt x="346862" y="1129068"/>
                  </a:lnTo>
                  <a:lnTo>
                    <a:pt x="348729" y="1127823"/>
                  </a:lnTo>
                  <a:lnTo>
                    <a:pt x="350596" y="1127201"/>
                  </a:lnTo>
                  <a:lnTo>
                    <a:pt x="364261" y="1121016"/>
                  </a:lnTo>
                  <a:lnTo>
                    <a:pt x="378155" y="1116533"/>
                  </a:lnTo>
                  <a:lnTo>
                    <a:pt x="392277" y="1113790"/>
                  </a:lnTo>
                  <a:lnTo>
                    <a:pt x="406641" y="1112875"/>
                  </a:lnTo>
                  <a:lnTo>
                    <a:pt x="414108" y="1112875"/>
                  </a:lnTo>
                  <a:lnTo>
                    <a:pt x="414731" y="1113497"/>
                  </a:lnTo>
                  <a:lnTo>
                    <a:pt x="418465" y="1113497"/>
                  </a:lnTo>
                  <a:lnTo>
                    <a:pt x="419709" y="1114120"/>
                  </a:lnTo>
                  <a:lnTo>
                    <a:pt x="422198" y="1114120"/>
                  </a:lnTo>
                  <a:lnTo>
                    <a:pt x="430301" y="1115364"/>
                  </a:lnTo>
                  <a:lnTo>
                    <a:pt x="468553" y="1131722"/>
                  </a:lnTo>
                  <a:lnTo>
                    <a:pt x="508495" y="1168273"/>
                  </a:lnTo>
                  <a:lnTo>
                    <a:pt x="538861" y="1221994"/>
                  </a:lnTo>
                  <a:lnTo>
                    <a:pt x="549389" y="1278851"/>
                  </a:lnTo>
                  <a:lnTo>
                    <a:pt x="546125" y="1305407"/>
                  </a:lnTo>
                  <a:lnTo>
                    <a:pt x="528345" y="1343787"/>
                  </a:lnTo>
                  <a:lnTo>
                    <a:pt x="496582" y="1374089"/>
                  </a:lnTo>
                  <a:lnTo>
                    <a:pt x="448094" y="1395768"/>
                  </a:lnTo>
                  <a:lnTo>
                    <a:pt x="399084" y="1405953"/>
                  </a:lnTo>
                  <a:lnTo>
                    <a:pt x="364286" y="1410093"/>
                  </a:lnTo>
                  <a:lnTo>
                    <a:pt x="353402" y="1412379"/>
                  </a:lnTo>
                  <a:lnTo>
                    <a:pt x="325056" y="1440002"/>
                  </a:lnTo>
                  <a:lnTo>
                    <a:pt x="323189" y="1447482"/>
                  </a:lnTo>
                  <a:lnTo>
                    <a:pt x="323811" y="1455572"/>
                  </a:lnTo>
                  <a:lnTo>
                    <a:pt x="519976" y="1795170"/>
                  </a:lnTo>
                  <a:lnTo>
                    <a:pt x="1550568" y="1795792"/>
                  </a:lnTo>
                  <a:lnTo>
                    <a:pt x="1742986" y="1461185"/>
                  </a:lnTo>
                  <a:lnTo>
                    <a:pt x="1744865" y="1459318"/>
                  </a:lnTo>
                  <a:lnTo>
                    <a:pt x="1746110" y="1457452"/>
                  </a:lnTo>
                  <a:lnTo>
                    <a:pt x="1747977" y="1456829"/>
                  </a:lnTo>
                  <a:lnTo>
                    <a:pt x="1749844" y="1455572"/>
                  </a:lnTo>
                  <a:lnTo>
                    <a:pt x="1784718" y="1439379"/>
                  </a:lnTo>
                  <a:lnTo>
                    <a:pt x="1787829" y="1439379"/>
                  </a:lnTo>
                  <a:lnTo>
                    <a:pt x="1831352" y="1455585"/>
                  </a:lnTo>
                  <a:lnTo>
                    <a:pt x="1861540" y="1495907"/>
                  </a:lnTo>
                  <a:lnTo>
                    <a:pt x="1882178" y="1519986"/>
                  </a:lnTo>
                  <a:lnTo>
                    <a:pt x="1921090" y="1552778"/>
                  </a:lnTo>
                  <a:lnTo>
                    <a:pt x="1963889" y="1567243"/>
                  </a:lnTo>
                  <a:lnTo>
                    <a:pt x="1975497" y="1567649"/>
                  </a:lnTo>
                  <a:lnTo>
                    <a:pt x="1986991" y="1566557"/>
                  </a:lnTo>
                  <a:lnTo>
                    <a:pt x="2038946" y="1541094"/>
                  </a:lnTo>
                  <a:lnTo>
                    <a:pt x="2073033" y="1498574"/>
                  </a:lnTo>
                  <a:lnTo>
                    <a:pt x="2091486" y="1452537"/>
                  </a:lnTo>
                  <a:lnTo>
                    <a:pt x="2094661" y="1430134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138069" y="2458249"/>
              <a:ext cx="2094864" cy="2449830"/>
            </a:xfrm>
            <a:custGeom>
              <a:avLst/>
              <a:gdLst/>
              <a:ahLst/>
              <a:cxnLst/>
              <a:rect l="l" t="t" r="r" b="b"/>
              <a:pathLst>
                <a:path w="2094865" h="2449829">
                  <a:moveTo>
                    <a:pt x="1059637" y="451154"/>
                  </a:moveTo>
                  <a:lnTo>
                    <a:pt x="1052029" y="444309"/>
                  </a:lnTo>
                  <a:lnTo>
                    <a:pt x="1034910" y="444309"/>
                  </a:lnTo>
                  <a:lnTo>
                    <a:pt x="1027303" y="451154"/>
                  </a:lnTo>
                  <a:lnTo>
                    <a:pt x="1027303" y="549516"/>
                  </a:lnTo>
                  <a:lnTo>
                    <a:pt x="1034910" y="556983"/>
                  </a:lnTo>
                  <a:lnTo>
                    <a:pt x="1052029" y="556983"/>
                  </a:lnTo>
                  <a:lnTo>
                    <a:pt x="1059637" y="549516"/>
                  </a:lnTo>
                  <a:lnTo>
                    <a:pt x="1059637" y="451154"/>
                  </a:lnTo>
                  <a:close/>
                </a:path>
                <a:path w="2094865" h="2449829">
                  <a:moveTo>
                    <a:pt x="1059637" y="288061"/>
                  </a:moveTo>
                  <a:lnTo>
                    <a:pt x="1052029" y="280593"/>
                  </a:lnTo>
                  <a:lnTo>
                    <a:pt x="1034910" y="280593"/>
                  </a:lnTo>
                  <a:lnTo>
                    <a:pt x="1027303" y="288061"/>
                  </a:lnTo>
                  <a:lnTo>
                    <a:pt x="1027303" y="387032"/>
                  </a:lnTo>
                  <a:lnTo>
                    <a:pt x="1034910" y="393890"/>
                  </a:lnTo>
                  <a:lnTo>
                    <a:pt x="1052029" y="393890"/>
                  </a:lnTo>
                  <a:lnTo>
                    <a:pt x="1059637" y="387032"/>
                  </a:lnTo>
                  <a:lnTo>
                    <a:pt x="1059637" y="288061"/>
                  </a:lnTo>
                  <a:close/>
                </a:path>
                <a:path w="2094865" h="2449829">
                  <a:moveTo>
                    <a:pt x="1059637" y="124955"/>
                  </a:moveTo>
                  <a:lnTo>
                    <a:pt x="1052029" y="118110"/>
                  </a:lnTo>
                  <a:lnTo>
                    <a:pt x="1034910" y="118110"/>
                  </a:lnTo>
                  <a:lnTo>
                    <a:pt x="1027303" y="124955"/>
                  </a:lnTo>
                  <a:lnTo>
                    <a:pt x="1027303" y="223939"/>
                  </a:lnTo>
                  <a:lnTo>
                    <a:pt x="1034910" y="231406"/>
                  </a:lnTo>
                  <a:lnTo>
                    <a:pt x="1052029" y="231406"/>
                  </a:lnTo>
                  <a:lnTo>
                    <a:pt x="1059637" y="223939"/>
                  </a:lnTo>
                  <a:lnTo>
                    <a:pt x="1059637" y="124955"/>
                  </a:lnTo>
                  <a:close/>
                </a:path>
                <a:path w="2094865" h="2449829">
                  <a:moveTo>
                    <a:pt x="1059637" y="6743"/>
                  </a:moveTo>
                  <a:lnTo>
                    <a:pt x="1052029" y="0"/>
                  </a:lnTo>
                  <a:lnTo>
                    <a:pt x="1034910" y="0"/>
                  </a:lnTo>
                  <a:lnTo>
                    <a:pt x="1027303" y="6743"/>
                  </a:lnTo>
                  <a:lnTo>
                    <a:pt x="1027303" y="61315"/>
                  </a:lnTo>
                  <a:lnTo>
                    <a:pt x="1034910" y="68059"/>
                  </a:lnTo>
                  <a:lnTo>
                    <a:pt x="1052029" y="68059"/>
                  </a:lnTo>
                  <a:lnTo>
                    <a:pt x="1059637" y="61315"/>
                  </a:lnTo>
                  <a:lnTo>
                    <a:pt x="1059637" y="6743"/>
                  </a:lnTo>
                  <a:close/>
                </a:path>
                <a:path w="2094865" h="2449829">
                  <a:moveTo>
                    <a:pt x="2094649" y="1019670"/>
                  </a:moveTo>
                  <a:lnTo>
                    <a:pt x="2093277" y="1009916"/>
                  </a:lnTo>
                  <a:lnTo>
                    <a:pt x="2091474" y="997077"/>
                  </a:lnTo>
                  <a:lnTo>
                    <a:pt x="2084197" y="973886"/>
                  </a:lnTo>
                  <a:lnTo>
                    <a:pt x="2056942" y="927328"/>
                  </a:lnTo>
                  <a:lnTo>
                    <a:pt x="2019211" y="894727"/>
                  </a:lnTo>
                  <a:lnTo>
                    <a:pt x="1975726" y="882040"/>
                  </a:lnTo>
                  <a:lnTo>
                    <a:pt x="1964334" y="882421"/>
                  </a:lnTo>
                  <a:lnTo>
                    <a:pt x="1952752" y="884135"/>
                  </a:lnTo>
                  <a:lnTo>
                    <a:pt x="1952129" y="884135"/>
                  </a:lnTo>
                  <a:lnTo>
                    <a:pt x="1950885" y="884758"/>
                  </a:lnTo>
                  <a:lnTo>
                    <a:pt x="1949018" y="884758"/>
                  </a:lnTo>
                  <a:lnTo>
                    <a:pt x="1947773" y="885380"/>
                  </a:lnTo>
                  <a:lnTo>
                    <a:pt x="1934070" y="890358"/>
                  </a:lnTo>
                  <a:lnTo>
                    <a:pt x="1927212" y="893470"/>
                  </a:lnTo>
                  <a:lnTo>
                    <a:pt x="1925345" y="894727"/>
                  </a:lnTo>
                  <a:lnTo>
                    <a:pt x="1924100" y="895337"/>
                  </a:lnTo>
                  <a:lnTo>
                    <a:pt x="1922221" y="896581"/>
                  </a:lnTo>
                  <a:lnTo>
                    <a:pt x="1915655" y="900671"/>
                  </a:lnTo>
                  <a:lnTo>
                    <a:pt x="1908987" y="905383"/>
                  </a:lnTo>
                  <a:lnTo>
                    <a:pt x="1868093" y="945705"/>
                  </a:lnTo>
                  <a:lnTo>
                    <a:pt x="1841842" y="981887"/>
                  </a:lnTo>
                  <a:lnTo>
                    <a:pt x="1831441" y="993978"/>
                  </a:lnTo>
                  <a:lnTo>
                    <a:pt x="1818474" y="1002919"/>
                  </a:lnTo>
                  <a:lnTo>
                    <a:pt x="1803641" y="1008341"/>
                  </a:lnTo>
                  <a:lnTo>
                    <a:pt x="1787639" y="1009916"/>
                  </a:lnTo>
                  <a:lnTo>
                    <a:pt x="1784527" y="1009916"/>
                  </a:lnTo>
                  <a:lnTo>
                    <a:pt x="1783905" y="1009294"/>
                  </a:lnTo>
                  <a:lnTo>
                    <a:pt x="1780781" y="1009294"/>
                  </a:lnTo>
                  <a:lnTo>
                    <a:pt x="1778292" y="1008672"/>
                  </a:lnTo>
                  <a:lnTo>
                    <a:pt x="1775180" y="1008672"/>
                  </a:lnTo>
                  <a:lnTo>
                    <a:pt x="1766912" y="1006335"/>
                  </a:lnTo>
                  <a:lnTo>
                    <a:pt x="1744027" y="991857"/>
                  </a:lnTo>
                  <a:lnTo>
                    <a:pt x="1743392" y="991235"/>
                  </a:lnTo>
                  <a:lnTo>
                    <a:pt x="1548371" y="653745"/>
                  </a:lnTo>
                  <a:lnTo>
                    <a:pt x="1059637" y="654050"/>
                  </a:lnTo>
                  <a:lnTo>
                    <a:pt x="1059637" y="613994"/>
                  </a:lnTo>
                  <a:lnTo>
                    <a:pt x="1052029" y="607047"/>
                  </a:lnTo>
                  <a:lnTo>
                    <a:pt x="1034910" y="607047"/>
                  </a:lnTo>
                  <a:lnTo>
                    <a:pt x="1027303" y="613994"/>
                  </a:lnTo>
                  <a:lnTo>
                    <a:pt x="1027303" y="654062"/>
                  </a:lnTo>
                  <a:lnTo>
                    <a:pt x="520280" y="654367"/>
                  </a:lnTo>
                  <a:lnTo>
                    <a:pt x="324002" y="994346"/>
                  </a:lnTo>
                  <a:lnTo>
                    <a:pt x="323380" y="1001814"/>
                  </a:lnTo>
                  <a:lnTo>
                    <a:pt x="325247" y="1009294"/>
                  </a:lnTo>
                  <a:lnTo>
                    <a:pt x="353339" y="1037513"/>
                  </a:lnTo>
                  <a:lnTo>
                    <a:pt x="383044" y="1041285"/>
                  </a:lnTo>
                  <a:lnTo>
                    <a:pt x="401116" y="1043698"/>
                  </a:lnTo>
                  <a:lnTo>
                    <a:pt x="450202" y="1054455"/>
                  </a:lnTo>
                  <a:lnTo>
                    <a:pt x="487870" y="1069695"/>
                  </a:lnTo>
                  <a:lnTo>
                    <a:pt x="519023" y="1094600"/>
                  </a:lnTo>
                  <a:lnTo>
                    <a:pt x="541375" y="1130236"/>
                  </a:lnTo>
                  <a:lnTo>
                    <a:pt x="549351" y="1170686"/>
                  </a:lnTo>
                  <a:lnTo>
                    <a:pt x="546912" y="1198753"/>
                  </a:lnTo>
                  <a:lnTo>
                    <a:pt x="524637" y="1256487"/>
                  </a:lnTo>
                  <a:lnTo>
                    <a:pt x="489115" y="1301483"/>
                  </a:lnTo>
                  <a:lnTo>
                    <a:pt x="446125" y="1328724"/>
                  </a:lnTo>
                  <a:lnTo>
                    <a:pt x="421830" y="1334947"/>
                  </a:lnTo>
                  <a:lnTo>
                    <a:pt x="419963" y="1335570"/>
                  </a:lnTo>
                  <a:lnTo>
                    <a:pt x="413105" y="1335570"/>
                  </a:lnTo>
                  <a:lnTo>
                    <a:pt x="411238" y="1336192"/>
                  </a:lnTo>
                  <a:lnTo>
                    <a:pt x="406869" y="1336192"/>
                  </a:lnTo>
                  <a:lnTo>
                    <a:pt x="392493" y="1335366"/>
                  </a:lnTo>
                  <a:lnTo>
                    <a:pt x="378294" y="1332776"/>
                  </a:lnTo>
                  <a:lnTo>
                    <a:pt x="364210" y="1328318"/>
                  </a:lnTo>
                  <a:lnTo>
                    <a:pt x="350177" y="1321866"/>
                  </a:lnTo>
                  <a:lnTo>
                    <a:pt x="346430" y="1320622"/>
                  </a:lnTo>
                  <a:lnTo>
                    <a:pt x="344563" y="1318755"/>
                  </a:lnTo>
                  <a:lnTo>
                    <a:pt x="323024" y="1303858"/>
                  </a:lnTo>
                  <a:lnTo>
                    <a:pt x="300329" y="1283119"/>
                  </a:lnTo>
                  <a:lnTo>
                    <a:pt x="277622" y="1257465"/>
                  </a:lnTo>
                  <a:lnTo>
                    <a:pt x="256082" y="1227848"/>
                  </a:lnTo>
                  <a:lnTo>
                    <a:pt x="248462" y="1219492"/>
                  </a:lnTo>
                  <a:lnTo>
                    <a:pt x="239026" y="1213294"/>
                  </a:lnTo>
                  <a:lnTo>
                    <a:pt x="228307" y="1209548"/>
                  </a:lnTo>
                  <a:lnTo>
                    <a:pt x="216827" y="1208544"/>
                  </a:lnTo>
                  <a:lnTo>
                    <a:pt x="209359" y="1208544"/>
                  </a:lnTo>
                  <a:lnTo>
                    <a:pt x="202501" y="1211033"/>
                  </a:lnTo>
                  <a:lnTo>
                    <a:pt x="196265" y="1214767"/>
                  </a:lnTo>
                  <a:lnTo>
                    <a:pt x="0" y="1554124"/>
                  </a:lnTo>
                  <a:lnTo>
                    <a:pt x="517156" y="2449538"/>
                  </a:lnTo>
                  <a:lnTo>
                    <a:pt x="1553362" y="2448915"/>
                  </a:lnTo>
                  <a:lnTo>
                    <a:pt x="2069274" y="1555369"/>
                  </a:lnTo>
                  <a:lnTo>
                    <a:pt x="1942274" y="1336192"/>
                  </a:lnTo>
                  <a:lnTo>
                    <a:pt x="1872996" y="1216634"/>
                  </a:lnTo>
                  <a:lnTo>
                    <a:pt x="1872996" y="1215390"/>
                  </a:lnTo>
                  <a:lnTo>
                    <a:pt x="1872373" y="1214145"/>
                  </a:lnTo>
                  <a:lnTo>
                    <a:pt x="1872361" y="1213294"/>
                  </a:lnTo>
                  <a:lnTo>
                    <a:pt x="1871573" y="1203744"/>
                  </a:lnTo>
                  <a:lnTo>
                    <a:pt x="1872068" y="1194079"/>
                  </a:lnTo>
                  <a:lnTo>
                    <a:pt x="1873961" y="1184643"/>
                  </a:lnTo>
                  <a:lnTo>
                    <a:pt x="1877364" y="1175550"/>
                  </a:lnTo>
                  <a:lnTo>
                    <a:pt x="1877987" y="1174927"/>
                  </a:lnTo>
                  <a:lnTo>
                    <a:pt x="1877987" y="1174292"/>
                  </a:lnTo>
                  <a:lnTo>
                    <a:pt x="1878609" y="1173670"/>
                  </a:lnTo>
                  <a:lnTo>
                    <a:pt x="1878609" y="1172425"/>
                  </a:lnTo>
                  <a:lnTo>
                    <a:pt x="1879231" y="1171803"/>
                  </a:lnTo>
                  <a:lnTo>
                    <a:pt x="1879231" y="1171181"/>
                  </a:lnTo>
                  <a:lnTo>
                    <a:pt x="1879727" y="1170686"/>
                  </a:lnTo>
                  <a:lnTo>
                    <a:pt x="1888972" y="1157427"/>
                  </a:lnTo>
                  <a:lnTo>
                    <a:pt x="1900961" y="1147216"/>
                  </a:lnTo>
                  <a:lnTo>
                    <a:pt x="1915172" y="1140269"/>
                  </a:lnTo>
                  <a:lnTo>
                    <a:pt x="1930946" y="1136942"/>
                  </a:lnTo>
                  <a:lnTo>
                    <a:pt x="1964601" y="1133538"/>
                  </a:lnTo>
                  <a:lnTo>
                    <a:pt x="1995512" y="1127455"/>
                  </a:lnTo>
                  <a:lnTo>
                    <a:pt x="2022335" y="1119251"/>
                  </a:lnTo>
                  <a:lnTo>
                    <a:pt x="2043722" y="1109535"/>
                  </a:lnTo>
                  <a:lnTo>
                    <a:pt x="2047468" y="1107046"/>
                  </a:lnTo>
                  <a:lnTo>
                    <a:pt x="2048713" y="1105801"/>
                  </a:lnTo>
                  <a:lnTo>
                    <a:pt x="2059228" y="1098448"/>
                  </a:lnTo>
                  <a:lnTo>
                    <a:pt x="2068334" y="1090320"/>
                  </a:lnTo>
                  <a:lnTo>
                    <a:pt x="2075992" y="1081443"/>
                  </a:lnTo>
                  <a:lnTo>
                    <a:pt x="2082355" y="1071562"/>
                  </a:lnTo>
                  <a:lnTo>
                    <a:pt x="2082977" y="1070317"/>
                  </a:lnTo>
                  <a:lnTo>
                    <a:pt x="2084235" y="1069695"/>
                  </a:lnTo>
                  <a:lnTo>
                    <a:pt x="2084235" y="1067816"/>
                  </a:lnTo>
                  <a:lnTo>
                    <a:pt x="2084857" y="1067816"/>
                  </a:lnTo>
                  <a:lnTo>
                    <a:pt x="2084857" y="1067193"/>
                  </a:lnTo>
                  <a:lnTo>
                    <a:pt x="2086051" y="1064234"/>
                  </a:lnTo>
                  <a:lnTo>
                    <a:pt x="2086102" y="1064082"/>
                  </a:lnTo>
                  <a:lnTo>
                    <a:pt x="2086724" y="1063459"/>
                  </a:lnTo>
                  <a:lnTo>
                    <a:pt x="2086724" y="1062837"/>
                  </a:lnTo>
                  <a:lnTo>
                    <a:pt x="2087968" y="1060348"/>
                  </a:lnTo>
                  <a:lnTo>
                    <a:pt x="2090458" y="1054125"/>
                  </a:lnTo>
                  <a:lnTo>
                    <a:pt x="2092325" y="1047902"/>
                  </a:lnTo>
                  <a:lnTo>
                    <a:pt x="2093531" y="1041285"/>
                  </a:lnTo>
                  <a:lnTo>
                    <a:pt x="2093633" y="1039799"/>
                  </a:lnTo>
                  <a:lnTo>
                    <a:pt x="2094649" y="101967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4696" y="3814973"/>
            <a:ext cx="102679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Primary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7293" y="1510559"/>
            <a:ext cx="172466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Aims</a:t>
            </a:r>
            <a:r>
              <a:rPr sz="20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prevent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harm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before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71038" y="2120360"/>
            <a:ext cx="7391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occurs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70754" y="2863148"/>
            <a:ext cx="1335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Secondary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31261" y="4699165"/>
            <a:ext cx="249237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Targets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problem</a:t>
            </a:r>
            <a:r>
              <a:rPr sz="2000" b="1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that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already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exists,</a:t>
            </a: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usually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immediately</a:t>
            </a:r>
            <a:r>
              <a:rPr sz="20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an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injury</a:t>
            </a:r>
            <a:r>
              <a:rPr sz="2000" b="1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occurs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95045" y="3783820"/>
            <a:ext cx="10115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Tertiary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31951" y="1172513"/>
            <a:ext cx="229933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Provides</a:t>
            </a:r>
            <a:r>
              <a:rPr sz="2000" b="1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treatment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b="1" spc="20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long-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term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when 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harm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already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occurred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105</a:t>
            </a:fld>
            <a:endParaRPr spc="-25" dirty="0"/>
          </a:p>
        </p:txBody>
      </p:sp>
      <p:sp>
        <p:nvSpPr>
          <p:cNvPr id="15" name="object 1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60" dirty="0"/>
              <a:t>What</a:t>
            </a:r>
            <a:r>
              <a:rPr sz="4400" spc="-130" dirty="0"/>
              <a:t> </a:t>
            </a:r>
            <a:r>
              <a:rPr sz="4400" spc="210" dirty="0"/>
              <a:t>is</a:t>
            </a:r>
            <a:r>
              <a:rPr sz="4400" spc="-130" dirty="0"/>
              <a:t> </a:t>
            </a:r>
            <a:r>
              <a:rPr sz="4400" spc="170" dirty="0"/>
              <a:t>Prevention?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855858" y="1961540"/>
            <a:ext cx="3285490" cy="3545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integrated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collaborative</a:t>
            </a:r>
            <a:r>
              <a:rPr sz="2400" spc="20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approach</a:t>
            </a:r>
            <a:r>
              <a:rPr sz="2400" spc="2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addressing</a:t>
            </a:r>
            <a:r>
              <a:rPr sz="2400" spc="20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4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areas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wellness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is: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Evidence-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Multi-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layered</a:t>
            </a:r>
            <a:endParaRPr sz="2400">
              <a:latin typeface="Calibri"/>
              <a:cs typeface="Calibri"/>
            </a:endParaRPr>
          </a:p>
          <a:p>
            <a:pPr marL="355600" marR="148590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Directed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individual,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community,</a:t>
            </a:r>
            <a:r>
              <a:rPr sz="2400" spc="2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environmental</a:t>
            </a:r>
            <a:r>
              <a:rPr sz="24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levels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106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80" dirty="0"/>
              <a:t>VAWA</a:t>
            </a:r>
            <a:r>
              <a:rPr sz="4400" spc="-95" dirty="0"/>
              <a:t> </a:t>
            </a:r>
            <a:r>
              <a:rPr sz="4400" spc="195" dirty="0"/>
              <a:t>Prevention</a:t>
            </a:r>
            <a:r>
              <a:rPr sz="4400" spc="-145" dirty="0"/>
              <a:t> </a:t>
            </a:r>
            <a:r>
              <a:rPr sz="4400" spc="220" dirty="0"/>
              <a:t>Programming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0" y="1574462"/>
            <a:ext cx="9633585" cy="47498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Programs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tailored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its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populations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Ongoing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prevention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awareness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campaigns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Responsive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community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needs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Tailored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culturally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inclusive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Direct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programming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incoming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new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60" dirty="0">
                <a:solidFill>
                  <a:srgbClr val="00246C"/>
                </a:solidFill>
                <a:latin typeface="Calibri"/>
                <a:cs typeface="Calibri"/>
              </a:rPr>
              <a:t>Make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good</a:t>
            </a:r>
            <a:r>
              <a:rPr sz="20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faith</a:t>
            </a: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effort</a:t>
            </a:r>
            <a:r>
              <a:rPr sz="20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reach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incoming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new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endParaRPr sz="2000">
              <a:latin typeface="Calibri"/>
              <a:cs typeface="Calibri"/>
            </a:endParaRPr>
          </a:p>
          <a:p>
            <a:pPr marL="697230" marR="508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statement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prohibits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assault,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dating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domestic 	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violence,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stalking</a:t>
            </a:r>
            <a:endParaRPr sz="2000">
              <a:latin typeface="Calibri"/>
              <a:cs typeface="Calibri"/>
            </a:endParaRPr>
          </a:p>
          <a:p>
            <a:pPr marL="1154430" lvl="2" indent="-227329">
              <a:lnSpc>
                <a:spcPct val="100000"/>
              </a:lnSpc>
              <a:spcBef>
                <a:spcPts val="605"/>
              </a:spcBef>
              <a:buChar char="–"/>
              <a:tabLst>
                <a:tab pos="11544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risk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reduction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000">
              <a:latin typeface="Calibri"/>
              <a:cs typeface="Calibri"/>
            </a:endParaRPr>
          </a:p>
          <a:p>
            <a:pPr marL="1153795" lvl="2" indent="-227329">
              <a:lnSpc>
                <a:spcPct val="100000"/>
              </a:lnSpc>
              <a:spcBef>
                <a:spcPts val="600"/>
              </a:spcBef>
              <a:buChar char="–"/>
              <a:tabLst>
                <a:tab pos="11537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Increase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bystander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action</a:t>
            </a:r>
            <a:endParaRPr sz="2000">
              <a:latin typeface="Calibri"/>
              <a:cs typeface="Calibri"/>
            </a:endParaRPr>
          </a:p>
          <a:p>
            <a:pPr marL="1153795" lvl="2" indent="-227329">
              <a:lnSpc>
                <a:spcPct val="100000"/>
              </a:lnSpc>
              <a:spcBef>
                <a:spcPts val="600"/>
              </a:spcBef>
              <a:buChar char="–"/>
              <a:tabLst>
                <a:tab pos="11537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Increase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empowerment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 victims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107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80" dirty="0"/>
              <a:t>VAWA</a:t>
            </a:r>
            <a:r>
              <a:rPr sz="4400" spc="-80" dirty="0"/>
              <a:t> </a:t>
            </a:r>
            <a:r>
              <a:rPr sz="4400" spc="210" dirty="0"/>
              <a:t>Training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9249410" cy="2600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5433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Annual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officials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involved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investigating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resolving complaints: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assault,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dating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domestic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violence,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stalking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Conducting</a:t>
            </a:r>
            <a:r>
              <a:rPr sz="24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Conducting</a:t>
            </a:r>
            <a:r>
              <a:rPr sz="24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neutral,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effect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54121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40" dirty="0">
                <a:solidFill>
                  <a:srgbClr val="FFFFFF"/>
                </a:solidFill>
              </a:rPr>
              <a:t>Policy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110" dirty="0">
                <a:solidFill>
                  <a:srgbClr val="FFFFFF"/>
                </a:solidFill>
              </a:rPr>
              <a:t>Management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900366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04" dirty="0"/>
              <a:t>Title</a:t>
            </a:r>
            <a:r>
              <a:rPr sz="4400" spc="-114" dirty="0"/>
              <a:t> </a:t>
            </a:r>
            <a:r>
              <a:rPr sz="4400" spc="175" dirty="0"/>
              <a:t>IX</a:t>
            </a:r>
            <a:r>
              <a:rPr sz="4400" spc="-100" dirty="0"/>
              <a:t> </a:t>
            </a:r>
            <a:r>
              <a:rPr sz="4400" spc="185" dirty="0"/>
              <a:t>Compliance</a:t>
            </a:r>
            <a:r>
              <a:rPr sz="4400" spc="-150" dirty="0"/>
              <a:t> </a:t>
            </a:r>
            <a:r>
              <a:rPr sz="4400" spc="175" dirty="0"/>
              <a:t>Responsibilities </a:t>
            </a:r>
            <a:r>
              <a:rPr sz="4400" spc="185" dirty="0"/>
              <a:t>(Cont.)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848" y="1688769"/>
            <a:ext cx="8214359" cy="426275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Oversee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institution-wide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programs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Track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systemic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issues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patterns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Take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remedial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action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prevent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recurrence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Assess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efforts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effectiveness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Create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disseminate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annual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(best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practice)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Update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leadership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issues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Liaise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legal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counsel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Create/maintain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records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Respond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government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inquiries/investigations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445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395922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04" dirty="0"/>
              <a:t>Title</a:t>
            </a:r>
            <a:r>
              <a:rPr sz="4400" spc="-120" dirty="0"/>
              <a:t> </a:t>
            </a:r>
            <a:r>
              <a:rPr sz="4400" spc="175" dirty="0"/>
              <a:t>IX</a:t>
            </a:r>
            <a:r>
              <a:rPr sz="4400" spc="-100" dirty="0"/>
              <a:t> </a:t>
            </a:r>
            <a:r>
              <a:rPr sz="4400" spc="210" dirty="0"/>
              <a:t>Policy </a:t>
            </a:r>
            <a:r>
              <a:rPr sz="4400" spc="180" dirty="0"/>
              <a:t>and</a:t>
            </a:r>
            <a:r>
              <a:rPr sz="4400" spc="-125" dirty="0"/>
              <a:t> </a:t>
            </a:r>
            <a:r>
              <a:rPr sz="4400" spc="180" dirty="0"/>
              <a:t>Procedures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559816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70" marR="321310" indent="-22479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384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requires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procedures 	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facilitate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sexual 	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endParaRPr sz="2400">
              <a:latin typeface="Calibri"/>
              <a:cs typeface="Calibri"/>
            </a:endParaRPr>
          </a:p>
          <a:p>
            <a:pPr marL="241300" marR="42862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clearly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defines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expectations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prohibited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endParaRPr sz="2400">
              <a:latin typeface="Calibri"/>
              <a:cs typeface="Calibri"/>
            </a:endParaRPr>
          </a:p>
          <a:p>
            <a:pPr marL="241300" marR="571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govern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how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resolve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alleged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violations</a:t>
            </a:r>
            <a:r>
              <a:rPr sz="24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fairly</a:t>
            </a:r>
            <a:endParaRPr sz="2400">
              <a:latin typeface="Calibri"/>
              <a:cs typeface="Calibri"/>
            </a:endParaRPr>
          </a:p>
          <a:p>
            <a:pPr marL="241300" marR="8953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1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decision-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making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authority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procedure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revision process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showing a person’s hands organizing or retrieving documents from a filing cabinet drawer filled with hanging file folders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5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110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5" dirty="0"/>
              <a:t>Policy</a:t>
            </a:r>
            <a:r>
              <a:rPr sz="4400" spc="-125" dirty="0"/>
              <a:t> </a:t>
            </a:r>
            <a:r>
              <a:rPr sz="4400" spc="180" dirty="0"/>
              <a:t>and</a:t>
            </a:r>
            <a:r>
              <a:rPr sz="4400" spc="-135" dirty="0"/>
              <a:t> </a:t>
            </a:r>
            <a:r>
              <a:rPr sz="4400" spc="190" dirty="0"/>
              <a:t>Procedures</a:t>
            </a:r>
            <a:r>
              <a:rPr sz="4400" spc="-130" dirty="0"/>
              <a:t> </a:t>
            </a:r>
            <a:r>
              <a:rPr sz="4400" spc="145" dirty="0"/>
              <a:t>Development</a:t>
            </a:r>
            <a:endParaRPr sz="440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6409" y="1635658"/>
            <a:ext cx="3263265" cy="583565"/>
          </a:xfrm>
          <a:custGeom>
            <a:avLst/>
            <a:gdLst/>
            <a:ahLst/>
            <a:cxnLst/>
            <a:rect l="l" t="t" r="r" b="b"/>
            <a:pathLst>
              <a:path w="3263265" h="583564">
                <a:moveTo>
                  <a:pt x="0" y="0"/>
                </a:moveTo>
                <a:lnTo>
                  <a:pt x="3262909" y="0"/>
                </a:lnTo>
                <a:lnTo>
                  <a:pt x="3262909" y="583412"/>
                </a:lnTo>
                <a:lnTo>
                  <a:pt x="0" y="583412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24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0059" y="1629308"/>
            <a:ext cx="3275965" cy="596265"/>
          </a:xfrm>
          <a:prstGeom prst="rect">
            <a:avLst/>
          </a:prstGeom>
          <a:solidFill>
            <a:srgbClr val="00246C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50"/>
              </a:lnSpc>
            </a:pP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Inventory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FFFFFF"/>
                </a:solidFill>
                <a:latin typeface="Calibri"/>
                <a:cs typeface="Calibri"/>
              </a:rPr>
              <a:t>Existing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Policies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380"/>
              </a:lnSpc>
            </a:pP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0059" y="2225420"/>
            <a:ext cx="3275965" cy="4192904"/>
          </a:xfrm>
          <a:prstGeom prst="rect">
            <a:avLst/>
          </a:prstGeom>
          <a:solidFill>
            <a:srgbClr val="CACDD3">
              <a:alpha val="90194"/>
            </a:srgbClr>
          </a:solidFill>
          <a:ln w="3175">
            <a:solidFill>
              <a:srgbClr val="CACDD3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marL="417195" marR="461009" indent="-228600">
              <a:lnSpc>
                <a:spcPct val="109000"/>
              </a:lnSpc>
              <a:spcBef>
                <a:spcPts val="635"/>
              </a:spcBef>
              <a:buFont typeface="Wingdings"/>
              <a:buChar char=""/>
              <a:tabLst>
                <a:tab pos="4171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000" spc="25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policies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15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15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Human</a:t>
            </a:r>
            <a:r>
              <a:rPr sz="20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Resources</a:t>
            </a:r>
            <a:endParaRPr sz="2000">
              <a:latin typeface="Calibri"/>
              <a:cs typeface="Calibri"/>
            </a:endParaRPr>
          </a:p>
          <a:p>
            <a:pPr marL="417195" marR="615950" indent="-228600">
              <a:lnSpc>
                <a:spcPct val="109000"/>
              </a:lnSpc>
              <a:spcBef>
                <a:spcPts val="600"/>
              </a:spcBef>
              <a:buFont typeface="Wingdings"/>
              <a:buChar char=""/>
              <a:tabLst>
                <a:tab pos="4171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Collective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Bargaining Agreements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19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Athletic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15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State and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federal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laws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15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System-based</a:t>
            </a:r>
            <a:r>
              <a:rPr sz="2000" spc="2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5668" y="1638414"/>
            <a:ext cx="3263265" cy="578485"/>
          </a:xfrm>
          <a:custGeom>
            <a:avLst/>
            <a:gdLst/>
            <a:ahLst/>
            <a:cxnLst/>
            <a:rect l="l" t="t" r="r" b="b"/>
            <a:pathLst>
              <a:path w="3263265" h="578485">
                <a:moveTo>
                  <a:pt x="0" y="0"/>
                </a:moveTo>
                <a:lnTo>
                  <a:pt x="3262909" y="0"/>
                </a:lnTo>
                <a:lnTo>
                  <a:pt x="3262909" y="577926"/>
                </a:lnTo>
                <a:lnTo>
                  <a:pt x="0" y="577926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24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399318" y="1632064"/>
            <a:ext cx="3275965" cy="591185"/>
          </a:xfrm>
          <a:prstGeom prst="rect">
            <a:avLst/>
          </a:prstGeom>
          <a:solidFill>
            <a:srgbClr val="00246C"/>
          </a:solidFill>
        </p:spPr>
        <p:txBody>
          <a:bodyPr vert="horz" wrap="square" lIns="0" tIns="0" rIns="0" bIns="0" rtlCol="0">
            <a:spAutoFit/>
          </a:bodyPr>
          <a:lstStyle/>
          <a:p>
            <a:pPr marL="393700">
              <a:lnSpc>
                <a:spcPts val="2130"/>
              </a:lnSpc>
            </a:pP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Create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Implement</a:t>
            </a:r>
            <a:endParaRPr sz="2000">
              <a:latin typeface="Calibri"/>
              <a:cs typeface="Calibri"/>
            </a:endParaRPr>
          </a:p>
          <a:p>
            <a:pPr marL="309880">
              <a:lnSpc>
                <a:spcPts val="2380"/>
              </a:lnSpc>
            </a:pP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Policies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99318" y="2222690"/>
            <a:ext cx="3275965" cy="4192904"/>
          </a:xfrm>
          <a:prstGeom prst="rect">
            <a:avLst/>
          </a:prstGeom>
          <a:solidFill>
            <a:srgbClr val="CACDD3">
              <a:alpha val="90194"/>
            </a:srgbClr>
          </a:solidFill>
          <a:ln w="3175">
            <a:solidFill>
              <a:srgbClr val="CACDD3"/>
            </a:solidFill>
          </a:ln>
        </p:spPr>
        <p:txBody>
          <a:bodyPr vert="horz" wrap="square" lIns="0" tIns="107950" rIns="0" bIns="0" rtlCol="0">
            <a:spAutoFit/>
          </a:bodyPr>
          <a:lstStyle/>
          <a:p>
            <a:pPr marL="417195" indent="-227965">
              <a:lnSpc>
                <a:spcPct val="100000"/>
              </a:lnSpc>
              <a:spcBef>
                <a:spcPts val="850"/>
              </a:spcBef>
              <a:buFont typeface="Wingdings"/>
              <a:buChar char=""/>
              <a:tabLst>
                <a:tab pos="4171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TIXC-led</a:t>
            </a:r>
            <a:r>
              <a:rPr sz="20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effort</a:t>
            </a:r>
            <a:endParaRPr sz="2000">
              <a:latin typeface="Calibri"/>
              <a:cs typeface="Calibri"/>
            </a:endParaRPr>
          </a:p>
          <a:p>
            <a:pPr marL="417195" marR="837565" indent="-228600">
              <a:lnSpc>
                <a:spcPct val="109000"/>
              </a:lnSpc>
              <a:spcBef>
                <a:spcPts val="600"/>
              </a:spcBef>
              <a:buFont typeface="Wingdings"/>
              <a:buChar char=""/>
              <a:tabLst>
                <a:tab pos="4171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Values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mission alignment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15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mechanisms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20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Compliant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15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Comprehensive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15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Comprehensible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20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Accessible</a:t>
            </a:r>
            <a:endParaRPr sz="2000">
              <a:latin typeface="Calibri"/>
              <a:cs typeface="Calibri"/>
            </a:endParaRPr>
          </a:p>
          <a:p>
            <a:pPr marL="417195" marR="337820" indent="-228600">
              <a:lnSpc>
                <a:spcPct val="109000"/>
              </a:lnSpc>
              <a:spcBef>
                <a:spcPts val="600"/>
              </a:spcBef>
              <a:buFont typeface="Wingdings"/>
              <a:buChar char=""/>
              <a:tabLst>
                <a:tab pos="4171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Coordinate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overlap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align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24938" y="1641132"/>
            <a:ext cx="3263265" cy="572770"/>
          </a:xfrm>
          <a:custGeom>
            <a:avLst/>
            <a:gdLst/>
            <a:ahLst/>
            <a:cxnLst/>
            <a:rect l="l" t="t" r="r" b="b"/>
            <a:pathLst>
              <a:path w="3263265" h="572769">
                <a:moveTo>
                  <a:pt x="0" y="0"/>
                </a:moveTo>
                <a:lnTo>
                  <a:pt x="3262909" y="0"/>
                </a:lnTo>
                <a:lnTo>
                  <a:pt x="3262909" y="572490"/>
                </a:lnTo>
                <a:lnTo>
                  <a:pt x="0" y="57249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24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118588" y="1634782"/>
            <a:ext cx="3275965" cy="585470"/>
          </a:xfrm>
          <a:prstGeom prst="rect">
            <a:avLst/>
          </a:prstGeom>
          <a:solidFill>
            <a:srgbClr val="00246C"/>
          </a:solidFill>
        </p:spPr>
        <p:txBody>
          <a:bodyPr vert="horz" wrap="square" lIns="0" tIns="0" rIns="0" bIns="0" rtlCol="0">
            <a:spAutoFit/>
          </a:bodyPr>
          <a:lstStyle/>
          <a:p>
            <a:pPr marL="468630">
              <a:lnSpc>
                <a:spcPts val="211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Avoid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Discriminatory</a:t>
            </a:r>
            <a:endParaRPr sz="2000">
              <a:latin typeface="Calibri"/>
              <a:cs typeface="Calibri"/>
            </a:endParaRPr>
          </a:p>
          <a:p>
            <a:pPr marL="309880">
              <a:lnSpc>
                <a:spcPts val="2380"/>
              </a:lnSpc>
            </a:pP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Policies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18588" y="2219972"/>
            <a:ext cx="3275965" cy="4192270"/>
          </a:xfrm>
          <a:prstGeom prst="rect">
            <a:avLst/>
          </a:prstGeom>
          <a:solidFill>
            <a:srgbClr val="CACDD3">
              <a:alpha val="90194"/>
            </a:srgbClr>
          </a:solidFill>
          <a:ln w="3175">
            <a:solidFill>
              <a:srgbClr val="CACDD3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marL="417195" marR="544195" indent="-228600">
              <a:lnSpc>
                <a:spcPct val="109000"/>
              </a:lnSpc>
              <a:spcBef>
                <a:spcPts val="635"/>
              </a:spcBef>
              <a:buFont typeface="Wingdings"/>
              <a:buChar char=""/>
              <a:tabLst>
                <a:tab pos="4171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Consistency</a:t>
            </a:r>
            <a:r>
              <a:rPr sz="20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across</a:t>
            </a:r>
            <a:r>
              <a:rPr sz="20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all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  <a:p>
            <a:pPr marL="417195" marR="437515" indent="-228600">
              <a:lnSpc>
                <a:spcPct val="109000"/>
              </a:lnSpc>
              <a:spcBef>
                <a:spcPts val="600"/>
              </a:spcBef>
              <a:buFont typeface="Wingdings"/>
              <a:buChar char=""/>
              <a:tabLst>
                <a:tab pos="4171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variations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identities</a:t>
            </a:r>
            <a:endParaRPr sz="2000">
              <a:latin typeface="Calibri"/>
              <a:cs typeface="Calibri"/>
            </a:endParaRPr>
          </a:p>
          <a:p>
            <a:pPr marL="416559" indent="-227965">
              <a:lnSpc>
                <a:spcPct val="100000"/>
              </a:lnSpc>
              <a:spcBef>
                <a:spcPts val="815"/>
              </a:spcBef>
              <a:buFont typeface="Wingdings"/>
              <a:buChar char=""/>
              <a:tabLst>
                <a:tab pos="416559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differential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treatment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111</a:t>
            </a:fld>
            <a:endParaRPr spc="-25" dirty="0"/>
          </a:p>
        </p:txBody>
      </p:sp>
      <p:sp>
        <p:nvSpPr>
          <p:cNvPr id="12" name="object 12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0" dirty="0"/>
              <a:t>Sources</a:t>
            </a:r>
            <a:r>
              <a:rPr sz="4400" spc="-130" dirty="0"/>
              <a:t> </a:t>
            </a:r>
            <a:r>
              <a:rPr sz="4400" spc="145" dirty="0"/>
              <a:t>of</a:t>
            </a:r>
            <a:r>
              <a:rPr sz="4400" spc="-100" dirty="0"/>
              <a:t> </a:t>
            </a:r>
            <a:r>
              <a:rPr sz="4400" spc="185" dirty="0"/>
              <a:t>Requirements</a:t>
            </a:r>
            <a:r>
              <a:rPr sz="4400" spc="-150" dirty="0"/>
              <a:t> </a:t>
            </a:r>
            <a:r>
              <a:rPr sz="4400" spc="180" dirty="0"/>
              <a:t>and</a:t>
            </a:r>
            <a:r>
              <a:rPr sz="4400" spc="-114" dirty="0"/>
              <a:t> </a:t>
            </a:r>
            <a:r>
              <a:rPr sz="4400" spc="145" dirty="0"/>
              <a:t>Guidance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838200" y="1865312"/>
            <a:ext cx="3286125" cy="197167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259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45"/>
              </a:spcBef>
            </a:pPr>
            <a:endParaRPr sz="2400">
              <a:latin typeface="Times New Roman"/>
              <a:cs typeface="Times New Roman"/>
            </a:endParaRPr>
          </a:p>
          <a:p>
            <a:pPr marL="873125" marR="572770" indent="-292735">
              <a:lnSpc>
                <a:spcPts val="2830"/>
              </a:lnSpc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Federal</a:t>
            </a:r>
            <a:r>
              <a:rPr sz="24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FFFFFF"/>
                </a:solidFill>
                <a:latin typeface="Calibri"/>
                <a:cs typeface="Calibri"/>
              </a:rPr>
              <a:t>Law</a:t>
            </a:r>
            <a:r>
              <a:rPr sz="24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Regulations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52937" y="1865312"/>
            <a:ext cx="3286125" cy="1971675"/>
          </a:xfrm>
          <a:prstGeom prst="rect">
            <a:avLst/>
          </a:prstGeom>
          <a:solidFill>
            <a:srgbClr val="9AC0FF"/>
          </a:solidFill>
        </p:spPr>
        <p:txBody>
          <a:bodyPr vert="horz" wrap="square" lIns="0" tIns="259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45"/>
              </a:spcBef>
            </a:pPr>
            <a:endParaRPr sz="2400">
              <a:latin typeface="Times New Roman"/>
              <a:cs typeface="Times New Roman"/>
            </a:endParaRPr>
          </a:p>
          <a:p>
            <a:pPr marL="873125" marR="318770" indent="-548640">
              <a:lnSpc>
                <a:spcPts val="2830"/>
              </a:lnSpc>
              <a:spcBef>
                <a:spcPts val="5"/>
              </a:spcBef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State/Local</a:t>
            </a:r>
            <a:r>
              <a:rPr sz="2400" b="1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400" b="1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67675" y="1865312"/>
            <a:ext cx="3286125" cy="197167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259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45"/>
              </a:spcBef>
            </a:pPr>
            <a:endParaRPr sz="2400">
              <a:latin typeface="Times New Roman"/>
              <a:cs typeface="Times New Roman"/>
            </a:endParaRPr>
          </a:p>
          <a:p>
            <a:pPr marL="1026794" marR="670560" indent="-349250">
              <a:lnSpc>
                <a:spcPts val="2830"/>
              </a:lnSpc>
              <a:spcBef>
                <a:spcPts val="5"/>
              </a:spcBef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Court 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Decisions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8200" y="4165600"/>
            <a:ext cx="3286125" cy="1971675"/>
          </a:xfrm>
          <a:prstGeom prst="rect">
            <a:avLst/>
          </a:prstGeom>
          <a:solidFill>
            <a:srgbClr val="22428F"/>
          </a:solidFill>
        </p:spPr>
        <p:txBody>
          <a:bodyPr vert="horz" wrap="square" lIns="0" tIns="259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45"/>
              </a:spcBef>
            </a:pPr>
            <a:endParaRPr sz="2400">
              <a:latin typeface="Times New Roman"/>
              <a:cs typeface="Times New Roman"/>
            </a:endParaRPr>
          </a:p>
          <a:p>
            <a:pPr marL="866775" marR="649605" indent="-210820">
              <a:lnSpc>
                <a:spcPts val="2830"/>
              </a:lnSpc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Federal</a:t>
            </a:r>
            <a:r>
              <a:rPr sz="2400" b="1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Agency Agreements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52937" y="4165600"/>
            <a:ext cx="3286125" cy="1971675"/>
          </a:xfrm>
          <a:prstGeom prst="rect">
            <a:avLst/>
          </a:prstGeom>
          <a:solidFill>
            <a:srgbClr val="005CDB"/>
          </a:solidFill>
        </p:spPr>
        <p:txBody>
          <a:bodyPr vert="horz" wrap="square" lIns="0" tIns="259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45"/>
              </a:spcBef>
            </a:pPr>
            <a:endParaRPr sz="2400">
              <a:latin typeface="Times New Roman"/>
              <a:cs typeface="Times New Roman"/>
            </a:endParaRPr>
          </a:p>
          <a:p>
            <a:pPr marL="732790" marR="411480" indent="-315595">
              <a:lnSpc>
                <a:spcPts val="2830"/>
              </a:lnSpc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Insurance</a:t>
            </a:r>
            <a:r>
              <a:rPr sz="2400" b="1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Provider Requirements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67675" y="4165600"/>
            <a:ext cx="3286125" cy="197167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259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45"/>
              </a:spcBef>
            </a:pPr>
            <a:endParaRPr sz="2400">
              <a:latin typeface="Times New Roman"/>
              <a:cs typeface="Times New Roman"/>
            </a:endParaRPr>
          </a:p>
          <a:p>
            <a:pPr marL="1143000" marR="603885" indent="-533400">
              <a:lnSpc>
                <a:spcPts val="2830"/>
              </a:lnSpc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Governing</a:t>
            </a: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Body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Policies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112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985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Overlapping</a:t>
            </a:r>
            <a:r>
              <a:rPr sz="4400" spc="-160" dirty="0"/>
              <a:t> </a:t>
            </a:r>
            <a:r>
              <a:rPr sz="4400" spc="180" dirty="0"/>
              <a:t>Policies</a:t>
            </a:r>
            <a:endParaRPr sz="4400"/>
          </a:p>
        </p:txBody>
      </p:sp>
      <p:pic>
        <p:nvPicPr>
          <p:cNvPr id="4" name="object 4" descr="Illustration of four interlocking puzzle pieces in red, dark blue, light blue, and gray colors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2" y="1829563"/>
            <a:ext cx="4390033" cy="4387284"/>
          </a:xfrm>
          <a:prstGeom prst="rect">
            <a:avLst/>
          </a:prstGeom>
        </p:spPr>
      </p:pic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41714" y="1392250"/>
            <a:ext cx="265430" cy="4989195"/>
            <a:chOff x="5641714" y="1392250"/>
            <a:chExt cx="265430" cy="4989195"/>
          </a:xfrm>
        </p:grpSpPr>
        <p:sp>
          <p:nvSpPr>
            <p:cNvPr id="6" name="object 6"/>
            <p:cNvSpPr/>
            <p:nvPr/>
          </p:nvSpPr>
          <p:spPr>
            <a:xfrm>
              <a:off x="5643232" y="1392250"/>
              <a:ext cx="219710" cy="1279525"/>
            </a:xfrm>
            <a:custGeom>
              <a:avLst/>
              <a:gdLst/>
              <a:ahLst/>
              <a:cxnLst/>
              <a:rect l="l" t="t" r="r" b="b"/>
              <a:pathLst>
                <a:path w="219710" h="1279525">
                  <a:moveTo>
                    <a:pt x="55270" y="0"/>
                  </a:moveTo>
                  <a:lnTo>
                    <a:pt x="0" y="0"/>
                  </a:lnTo>
                  <a:lnTo>
                    <a:pt x="0" y="1279436"/>
                  </a:lnTo>
                  <a:lnTo>
                    <a:pt x="55270" y="1279436"/>
                  </a:lnTo>
                  <a:lnTo>
                    <a:pt x="55270" y="302755"/>
                  </a:lnTo>
                  <a:lnTo>
                    <a:pt x="219189" y="302755"/>
                  </a:lnTo>
                  <a:lnTo>
                    <a:pt x="55270" y="4368"/>
                  </a:lnTo>
                  <a:lnTo>
                    <a:pt x="55270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41714" y="2552115"/>
              <a:ext cx="219710" cy="1279525"/>
            </a:xfrm>
            <a:custGeom>
              <a:avLst/>
              <a:gdLst/>
              <a:ahLst/>
              <a:cxnLst/>
              <a:rect l="l" t="t" r="r" b="b"/>
              <a:pathLst>
                <a:path w="219710" h="1279525">
                  <a:moveTo>
                    <a:pt x="55270" y="0"/>
                  </a:moveTo>
                  <a:lnTo>
                    <a:pt x="0" y="0"/>
                  </a:lnTo>
                  <a:lnTo>
                    <a:pt x="0" y="1279436"/>
                  </a:lnTo>
                  <a:lnTo>
                    <a:pt x="55270" y="1279436"/>
                  </a:lnTo>
                  <a:lnTo>
                    <a:pt x="55270" y="302933"/>
                  </a:lnTo>
                  <a:lnTo>
                    <a:pt x="219189" y="302933"/>
                  </a:lnTo>
                  <a:lnTo>
                    <a:pt x="55270" y="5105"/>
                  </a:lnTo>
                  <a:lnTo>
                    <a:pt x="55270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41714" y="3724183"/>
              <a:ext cx="219710" cy="1485265"/>
            </a:xfrm>
            <a:custGeom>
              <a:avLst/>
              <a:gdLst/>
              <a:ahLst/>
              <a:cxnLst/>
              <a:rect l="l" t="t" r="r" b="b"/>
              <a:pathLst>
                <a:path w="219710" h="1485264">
                  <a:moveTo>
                    <a:pt x="55270" y="0"/>
                  </a:moveTo>
                  <a:lnTo>
                    <a:pt x="0" y="0"/>
                  </a:lnTo>
                  <a:lnTo>
                    <a:pt x="0" y="1485125"/>
                  </a:lnTo>
                  <a:lnTo>
                    <a:pt x="55270" y="1485125"/>
                  </a:lnTo>
                  <a:lnTo>
                    <a:pt x="55270" y="351434"/>
                  </a:lnTo>
                  <a:lnTo>
                    <a:pt x="219189" y="351434"/>
                  </a:lnTo>
                  <a:lnTo>
                    <a:pt x="55270" y="5918"/>
                  </a:lnTo>
                  <a:lnTo>
                    <a:pt x="55270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43228" y="4851637"/>
              <a:ext cx="264160" cy="1529715"/>
            </a:xfrm>
            <a:custGeom>
              <a:avLst/>
              <a:gdLst/>
              <a:ahLst/>
              <a:cxnLst/>
              <a:rect l="l" t="t" r="r" b="b"/>
              <a:pathLst>
                <a:path w="264160" h="1529714">
                  <a:moveTo>
                    <a:pt x="66522" y="0"/>
                  </a:moveTo>
                  <a:lnTo>
                    <a:pt x="0" y="0"/>
                  </a:lnTo>
                  <a:lnTo>
                    <a:pt x="0" y="1529714"/>
                  </a:lnTo>
                  <a:lnTo>
                    <a:pt x="66522" y="1529714"/>
                  </a:lnTo>
                  <a:lnTo>
                    <a:pt x="66522" y="361772"/>
                  </a:lnTo>
                  <a:lnTo>
                    <a:pt x="263842" y="361772"/>
                  </a:lnTo>
                  <a:lnTo>
                    <a:pt x="66522" y="6083"/>
                  </a:lnTo>
                  <a:lnTo>
                    <a:pt x="66522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object 3"/>
          <p:cNvSpPr txBox="1"/>
          <p:nvPr/>
        </p:nvSpPr>
        <p:spPr>
          <a:xfrm>
            <a:off x="6169194" y="1386218"/>
            <a:ext cx="5064760" cy="5215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Governing</a:t>
            </a:r>
            <a:r>
              <a:rPr sz="2000" b="1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Body</a:t>
            </a:r>
            <a:endParaRPr sz="2000">
              <a:latin typeface="Calibri"/>
              <a:cs typeface="Calibri"/>
            </a:endParaRPr>
          </a:p>
          <a:p>
            <a:pPr marL="327660" indent="-226695">
              <a:lnSpc>
                <a:spcPct val="100000"/>
              </a:lnSpc>
              <a:spcBef>
                <a:spcPts val="110"/>
              </a:spcBef>
              <a:buFont typeface="Wingdings"/>
              <a:buChar char=""/>
              <a:tabLst>
                <a:tab pos="32766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Board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endParaRPr sz="2000">
              <a:latin typeface="Calibri"/>
              <a:cs typeface="Calibri"/>
            </a:endParaRPr>
          </a:p>
          <a:p>
            <a:pPr marL="32766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2766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Board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Administrative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  <a:p>
            <a:pPr marL="26670">
              <a:lnSpc>
                <a:spcPct val="100000"/>
              </a:lnSpc>
              <a:spcBef>
                <a:spcPts val="1095"/>
              </a:spcBef>
            </a:pP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Employee-</a:t>
            </a:r>
            <a:r>
              <a:rPr sz="2000" b="1" spc="90" dirty="0">
                <a:solidFill>
                  <a:srgbClr val="00246C"/>
                </a:solidFill>
                <a:latin typeface="Calibri"/>
                <a:cs typeface="Calibri"/>
              </a:rPr>
              <a:t>Facing</a:t>
            </a:r>
            <a:r>
              <a:rPr sz="2000" b="1" spc="-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Publications</a:t>
            </a:r>
            <a:r>
              <a:rPr sz="2000" b="1" spc="-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b="1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Websites</a:t>
            </a:r>
            <a:endParaRPr sz="2000">
              <a:latin typeface="Calibri"/>
              <a:cs typeface="Calibri"/>
            </a:endParaRPr>
          </a:p>
          <a:p>
            <a:pPr marL="327660" indent="-226695">
              <a:lnSpc>
                <a:spcPct val="100000"/>
              </a:lnSpc>
              <a:spcBef>
                <a:spcPts val="535"/>
              </a:spcBef>
              <a:buFont typeface="Wingdings"/>
              <a:buChar char=""/>
              <a:tabLst>
                <a:tab pos="32766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Human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Resources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  <a:p>
            <a:pPr marL="32766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2766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Faculty/Staff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Handbooks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Student-</a:t>
            </a:r>
            <a:r>
              <a:rPr sz="2000" b="1" spc="90" dirty="0">
                <a:solidFill>
                  <a:srgbClr val="00246C"/>
                </a:solidFill>
                <a:latin typeface="Calibri"/>
                <a:cs typeface="Calibri"/>
              </a:rPr>
              <a:t>Facing</a:t>
            </a:r>
            <a:r>
              <a:rPr sz="2000" b="1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Publications</a:t>
            </a:r>
            <a:r>
              <a:rPr sz="2000" b="1" spc="-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Websites</a:t>
            </a:r>
            <a:endParaRPr sz="2000">
              <a:latin typeface="Calibri"/>
              <a:cs typeface="Calibri"/>
            </a:endParaRPr>
          </a:p>
          <a:p>
            <a:pPr marL="327660" indent="-226695">
              <a:lnSpc>
                <a:spcPct val="100000"/>
              </a:lnSpc>
              <a:spcBef>
                <a:spcPts val="165"/>
              </a:spcBef>
              <a:buFont typeface="Wingdings"/>
              <a:buChar char=""/>
              <a:tabLst>
                <a:tab pos="32766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Code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Handbooks</a:t>
            </a:r>
            <a:endParaRPr sz="2000">
              <a:latin typeface="Calibri"/>
              <a:cs typeface="Calibri"/>
            </a:endParaRPr>
          </a:p>
          <a:p>
            <a:pPr marL="32766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2766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Org.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Policies and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000" b="1" spc="-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Employee-</a:t>
            </a:r>
            <a:r>
              <a:rPr sz="2000" b="1" spc="80" dirty="0">
                <a:solidFill>
                  <a:srgbClr val="00246C"/>
                </a:solidFill>
                <a:latin typeface="Calibri"/>
                <a:cs typeface="Calibri"/>
              </a:rPr>
              <a:t>Facing</a:t>
            </a:r>
            <a:endParaRPr sz="2000">
              <a:latin typeface="Calibri"/>
              <a:cs typeface="Calibri"/>
            </a:endParaRPr>
          </a:p>
          <a:p>
            <a:pPr marL="328295" marR="5080" indent="-227329">
              <a:lnSpc>
                <a:spcPct val="100000"/>
              </a:lnSpc>
              <a:spcBef>
                <a:spcPts val="330"/>
              </a:spcBef>
              <a:buFont typeface="Wingdings"/>
              <a:buChar char=""/>
              <a:tabLst>
                <a:tab pos="3282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Civil Rights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First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Amendment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  <a:p>
            <a:pPr marL="32766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2766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Acceptable</a:t>
            </a:r>
            <a:r>
              <a:rPr sz="2000" spc="-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endParaRPr sz="2000">
              <a:latin typeface="Calibri"/>
              <a:cs typeface="Calibri"/>
            </a:endParaRPr>
          </a:p>
          <a:p>
            <a:pPr marL="32766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27660" algn="l"/>
              </a:tabLst>
            </a:pP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Athletic</a:t>
            </a:r>
            <a:r>
              <a:rPr sz="20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6990" y="6425628"/>
            <a:ext cx="2804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00246C"/>
                </a:solidFill>
                <a:latin typeface="Calibri"/>
                <a:cs typeface="Calibri"/>
              </a:rPr>
              <a:t>©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2026</a:t>
            </a:r>
            <a:r>
              <a:rPr sz="1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Association of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Administrators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39550" y="6425628"/>
            <a:ext cx="237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5" dirty="0">
                <a:solidFill>
                  <a:srgbClr val="00246C"/>
                </a:solidFill>
                <a:latin typeface="Calibri"/>
                <a:cs typeface="Calibri"/>
              </a:rPr>
              <a:t>113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359156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85" dirty="0"/>
              <a:t>Publication </a:t>
            </a:r>
            <a:r>
              <a:rPr sz="4400" spc="175" dirty="0"/>
              <a:t>Requirements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41880"/>
            <a:ext cx="5392420" cy="3088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64820">
              <a:lnSpc>
                <a:spcPct val="100000"/>
              </a:lnSpc>
              <a:spcBef>
                <a:spcPts val="95"/>
              </a:spcBef>
            </a:pP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require</a:t>
            </a:r>
            <a:r>
              <a:rPr sz="22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Recipients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publish</a:t>
            </a:r>
            <a:r>
              <a:rPr sz="22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policies,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procedures,</a:t>
            </a:r>
            <a:r>
              <a:rPr sz="22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30" dirty="0">
                <a:solidFill>
                  <a:srgbClr val="00246C"/>
                </a:solidFill>
                <a:latin typeface="Calibri"/>
                <a:cs typeface="Calibri"/>
              </a:rPr>
              <a:t>non-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notices</a:t>
            </a:r>
            <a:r>
              <a:rPr sz="22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00246C"/>
                </a:solidFill>
                <a:latin typeface="Calibri"/>
                <a:cs typeface="Calibri"/>
              </a:rPr>
              <a:t>to: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applicants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employment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applicants</a:t>
            </a:r>
            <a:endParaRPr sz="22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unions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professional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organizations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holding</a:t>
            </a:r>
            <a:r>
              <a:rPr sz="22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collective</a:t>
            </a:r>
            <a:r>
              <a:rPr sz="22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bargaining</a:t>
            </a:r>
            <a:r>
              <a:rPr sz="2200" spc="2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professional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agreements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Recipient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 descr="Photograph showing a person typing on a white wireless keyboard placed on a clean white desk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5" cy="685799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114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Mandatory</a:t>
            </a:r>
            <a:r>
              <a:rPr sz="4400" spc="-140" dirty="0"/>
              <a:t> </a:t>
            </a:r>
            <a:r>
              <a:rPr sz="4400" spc="135" dirty="0"/>
              <a:t>Notice</a:t>
            </a:r>
            <a:r>
              <a:rPr sz="4400" spc="-130" dirty="0"/>
              <a:t> </a:t>
            </a:r>
            <a:r>
              <a:rPr sz="4400" spc="150" dirty="0"/>
              <a:t>of</a:t>
            </a:r>
            <a:r>
              <a:rPr sz="4400" spc="-114" dirty="0"/>
              <a:t> </a:t>
            </a:r>
            <a:r>
              <a:rPr sz="4400" spc="110" dirty="0"/>
              <a:t>Non-</a:t>
            </a:r>
            <a:r>
              <a:rPr sz="4400" spc="170" dirty="0"/>
              <a:t>Discrimination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03895"/>
            <a:ext cx="9816465" cy="436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288925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students,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employees,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applicants,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unions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professional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organizations</a:t>
            </a:r>
            <a:r>
              <a:rPr sz="24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collective</a:t>
            </a:r>
            <a:r>
              <a:rPr sz="24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bargaining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agreements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Publish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prominently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handbooks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catalogs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Required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elements:</a:t>
            </a:r>
            <a:endParaRPr sz="24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spc="-10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statement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discriminate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sex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prohibits</a:t>
            </a:r>
            <a:r>
              <a:rPr sz="24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education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contact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Location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Instructions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how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make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filing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OCR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51200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90" dirty="0">
                <a:solidFill>
                  <a:srgbClr val="FFFFFF"/>
                </a:solidFill>
              </a:rPr>
              <a:t>Minors</a:t>
            </a:r>
            <a:r>
              <a:rPr sz="4800" spc="-110" dirty="0">
                <a:solidFill>
                  <a:srgbClr val="FFFFFF"/>
                </a:solidFill>
              </a:rPr>
              <a:t> </a:t>
            </a:r>
            <a:r>
              <a:rPr sz="4800" spc="195" dirty="0">
                <a:solidFill>
                  <a:srgbClr val="FFFFFF"/>
                </a:solidFill>
              </a:rPr>
              <a:t>and</a:t>
            </a:r>
            <a:r>
              <a:rPr sz="4800" spc="-105" dirty="0">
                <a:solidFill>
                  <a:srgbClr val="FFFFFF"/>
                </a:solidFill>
              </a:rPr>
              <a:t> </a:t>
            </a:r>
            <a:r>
              <a:rPr sz="4800" spc="220" dirty="0">
                <a:solidFill>
                  <a:srgbClr val="FFFFFF"/>
                </a:solidFill>
              </a:rPr>
              <a:t>Title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165" dirty="0">
                <a:solidFill>
                  <a:srgbClr val="FFFFFF"/>
                </a:solidFill>
              </a:rPr>
              <a:t>IX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81222"/>
            <a:ext cx="46189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90" dirty="0"/>
              <a:t>Minors</a:t>
            </a:r>
            <a:r>
              <a:rPr sz="4400" spc="-145" dirty="0"/>
              <a:t> </a:t>
            </a:r>
            <a:r>
              <a:rPr sz="4400" spc="140" dirty="0"/>
              <a:t>on</a:t>
            </a:r>
            <a:r>
              <a:rPr sz="4400" spc="-120" dirty="0"/>
              <a:t> </a:t>
            </a:r>
            <a:r>
              <a:rPr sz="4400" spc="190" dirty="0"/>
              <a:t>Campus</a:t>
            </a:r>
            <a:endParaRPr sz="440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2960" y="4881940"/>
            <a:ext cx="1586230" cy="1586230"/>
          </a:xfrm>
          <a:custGeom>
            <a:avLst/>
            <a:gdLst/>
            <a:ahLst/>
            <a:cxnLst/>
            <a:rect l="l" t="t" r="r" b="b"/>
            <a:pathLst>
              <a:path w="1586229" h="1586229">
                <a:moveTo>
                  <a:pt x="793038" y="0"/>
                </a:moveTo>
                <a:lnTo>
                  <a:pt x="744728" y="1447"/>
                </a:lnTo>
                <a:lnTo>
                  <a:pt x="697184" y="5733"/>
                </a:lnTo>
                <a:lnTo>
                  <a:pt x="650488" y="12776"/>
                </a:lnTo>
                <a:lnTo>
                  <a:pt x="604724" y="22493"/>
                </a:lnTo>
                <a:lnTo>
                  <a:pt x="559974" y="34800"/>
                </a:lnTo>
                <a:lnTo>
                  <a:pt x="516321" y="49614"/>
                </a:lnTo>
                <a:lnTo>
                  <a:pt x="473848" y="66853"/>
                </a:lnTo>
                <a:lnTo>
                  <a:pt x="432639" y="86433"/>
                </a:lnTo>
                <a:lnTo>
                  <a:pt x="392776" y="108272"/>
                </a:lnTo>
                <a:lnTo>
                  <a:pt x="354342" y="132287"/>
                </a:lnTo>
                <a:lnTo>
                  <a:pt x="317420" y="158394"/>
                </a:lnTo>
                <a:lnTo>
                  <a:pt x="282093" y="186512"/>
                </a:lnTo>
                <a:lnTo>
                  <a:pt x="248444" y="216556"/>
                </a:lnTo>
                <a:lnTo>
                  <a:pt x="216556" y="248444"/>
                </a:lnTo>
                <a:lnTo>
                  <a:pt x="186512" y="282093"/>
                </a:lnTo>
                <a:lnTo>
                  <a:pt x="158394" y="317420"/>
                </a:lnTo>
                <a:lnTo>
                  <a:pt x="132287" y="354342"/>
                </a:lnTo>
                <a:lnTo>
                  <a:pt x="108272" y="392776"/>
                </a:lnTo>
                <a:lnTo>
                  <a:pt x="86433" y="432639"/>
                </a:lnTo>
                <a:lnTo>
                  <a:pt x="66853" y="473848"/>
                </a:lnTo>
                <a:lnTo>
                  <a:pt x="49614" y="516321"/>
                </a:lnTo>
                <a:lnTo>
                  <a:pt x="34800" y="559974"/>
                </a:lnTo>
                <a:lnTo>
                  <a:pt x="22493" y="604724"/>
                </a:lnTo>
                <a:lnTo>
                  <a:pt x="12776" y="650488"/>
                </a:lnTo>
                <a:lnTo>
                  <a:pt x="5733" y="697184"/>
                </a:lnTo>
                <a:lnTo>
                  <a:pt x="1447" y="744728"/>
                </a:lnTo>
                <a:lnTo>
                  <a:pt x="0" y="793038"/>
                </a:lnTo>
                <a:lnTo>
                  <a:pt x="1447" y="841348"/>
                </a:lnTo>
                <a:lnTo>
                  <a:pt x="5733" y="888893"/>
                </a:lnTo>
                <a:lnTo>
                  <a:pt x="12776" y="935588"/>
                </a:lnTo>
                <a:lnTo>
                  <a:pt x="22493" y="981353"/>
                </a:lnTo>
                <a:lnTo>
                  <a:pt x="34800" y="1026103"/>
                </a:lnTo>
                <a:lnTo>
                  <a:pt x="49614" y="1069756"/>
                </a:lnTo>
                <a:lnTo>
                  <a:pt x="66853" y="1112228"/>
                </a:lnTo>
                <a:lnTo>
                  <a:pt x="86433" y="1153438"/>
                </a:lnTo>
                <a:lnTo>
                  <a:pt x="108272" y="1193301"/>
                </a:lnTo>
                <a:lnTo>
                  <a:pt x="132287" y="1231735"/>
                </a:lnTo>
                <a:lnTo>
                  <a:pt x="158394" y="1268657"/>
                </a:lnTo>
                <a:lnTo>
                  <a:pt x="186512" y="1303984"/>
                </a:lnTo>
                <a:lnTo>
                  <a:pt x="216556" y="1337633"/>
                </a:lnTo>
                <a:lnTo>
                  <a:pt x="248444" y="1369521"/>
                </a:lnTo>
                <a:lnTo>
                  <a:pt x="282093" y="1399565"/>
                </a:lnTo>
                <a:lnTo>
                  <a:pt x="317420" y="1427682"/>
                </a:lnTo>
                <a:lnTo>
                  <a:pt x="354342" y="1453790"/>
                </a:lnTo>
                <a:lnTo>
                  <a:pt x="392776" y="1477804"/>
                </a:lnTo>
                <a:lnTo>
                  <a:pt x="432639" y="1499644"/>
                </a:lnTo>
                <a:lnTo>
                  <a:pt x="473848" y="1519224"/>
                </a:lnTo>
                <a:lnTo>
                  <a:pt x="516321" y="1536463"/>
                </a:lnTo>
                <a:lnTo>
                  <a:pt x="559974" y="1551277"/>
                </a:lnTo>
                <a:lnTo>
                  <a:pt x="604724" y="1563584"/>
                </a:lnTo>
                <a:lnTo>
                  <a:pt x="650488" y="1573300"/>
                </a:lnTo>
                <a:lnTo>
                  <a:pt x="697184" y="1580343"/>
                </a:lnTo>
                <a:lnTo>
                  <a:pt x="744728" y="1584630"/>
                </a:lnTo>
                <a:lnTo>
                  <a:pt x="793038" y="1586077"/>
                </a:lnTo>
                <a:lnTo>
                  <a:pt x="841348" y="1584630"/>
                </a:lnTo>
                <a:lnTo>
                  <a:pt x="888893" y="1580343"/>
                </a:lnTo>
                <a:lnTo>
                  <a:pt x="935588" y="1573300"/>
                </a:lnTo>
                <a:lnTo>
                  <a:pt x="981353" y="1563584"/>
                </a:lnTo>
                <a:lnTo>
                  <a:pt x="1026103" y="1551277"/>
                </a:lnTo>
                <a:lnTo>
                  <a:pt x="1069756" y="1536463"/>
                </a:lnTo>
                <a:lnTo>
                  <a:pt x="1112228" y="1519224"/>
                </a:lnTo>
                <a:lnTo>
                  <a:pt x="1153438" y="1499644"/>
                </a:lnTo>
                <a:lnTo>
                  <a:pt x="1193301" y="1477804"/>
                </a:lnTo>
                <a:lnTo>
                  <a:pt x="1231735" y="1453790"/>
                </a:lnTo>
                <a:lnTo>
                  <a:pt x="1268657" y="1427682"/>
                </a:lnTo>
                <a:lnTo>
                  <a:pt x="1303984" y="1399565"/>
                </a:lnTo>
                <a:lnTo>
                  <a:pt x="1337633" y="1369521"/>
                </a:lnTo>
                <a:lnTo>
                  <a:pt x="1369521" y="1337633"/>
                </a:lnTo>
                <a:lnTo>
                  <a:pt x="1399565" y="1303984"/>
                </a:lnTo>
                <a:lnTo>
                  <a:pt x="1427682" y="1268657"/>
                </a:lnTo>
                <a:lnTo>
                  <a:pt x="1453790" y="1231735"/>
                </a:lnTo>
                <a:lnTo>
                  <a:pt x="1477804" y="1193301"/>
                </a:lnTo>
                <a:lnTo>
                  <a:pt x="1499644" y="1153438"/>
                </a:lnTo>
                <a:lnTo>
                  <a:pt x="1519224" y="1112228"/>
                </a:lnTo>
                <a:lnTo>
                  <a:pt x="1536463" y="1069756"/>
                </a:lnTo>
                <a:lnTo>
                  <a:pt x="1551277" y="1026103"/>
                </a:lnTo>
                <a:lnTo>
                  <a:pt x="1563584" y="981353"/>
                </a:lnTo>
                <a:lnTo>
                  <a:pt x="1573300" y="935588"/>
                </a:lnTo>
                <a:lnTo>
                  <a:pt x="1580343" y="888893"/>
                </a:lnTo>
                <a:lnTo>
                  <a:pt x="1584630" y="841348"/>
                </a:lnTo>
                <a:lnTo>
                  <a:pt x="1586077" y="793038"/>
                </a:lnTo>
                <a:lnTo>
                  <a:pt x="1584630" y="744728"/>
                </a:lnTo>
                <a:lnTo>
                  <a:pt x="1580343" y="697184"/>
                </a:lnTo>
                <a:lnTo>
                  <a:pt x="1573300" y="650488"/>
                </a:lnTo>
                <a:lnTo>
                  <a:pt x="1563584" y="604724"/>
                </a:lnTo>
                <a:lnTo>
                  <a:pt x="1551277" y="559974"/>
                </a:lnTo>
                <a:lnTo>
                  <a:pt x="1536463" y="516321"/>
                </a:lnTo>
                <a:lnTo>
                  <a:pt x="1519224" y="473848"/>
                </a:lnTo>
                <a:lnTo>
                  <a:pt x="1499644" y="432639"/>
                </a:lnTo>
                <a:lnTo>
                  <a:pt x="1477804" y="392776"/>
                </a:lnTo>
                <a:lnTo>
                  <a:pt x="1453790" y="354342"/>
                </a:lnTo>
                <a:lnTo>
                  <a:pt x="1427682" y="317420"/>
                </a:lnTo>
                <a:lnTo>
                  <a:pt x="1399565" y="282093"/>
                </a:lnTo>
                <a:lnTo>
                  <a:pt x="1369521" y="248444"/>
                </a:lnTo>
                <a:lnTo>
                  <a:pt x="1337633" y="216556"/>
                </a:lnTo>
                <a:lnTo>
                  <a:pt x="1303984" y="186512"/>
                </a:lnTo>
                <a:lnTo>
                  <a:pt x="1268657" y="158394"/>
                </a:lnTo>
                <a:lnTo>
                  <a:pt x="1231735" y="132287"/>
                </a:lnTo>
                <a:lnTo>
                  <a:pt x="1193301" y="108272"/>
                </a:lnTo>
                <a:lnTo>
                  <a:pt x="1153438" y="86433"/>
                </a:lnTo>
                <a:lnTo>
                  <a:pt x="1112228" y="66853"/>
                </a:lnTo>
                <a:lnTo>
                  <a:pt x="1069756" y="49614"/>
                </a:lnTo>
                <a:lnTo>
                  <a:pt x="1026103" y="34800"/>
                </a:lnTo>
                <a:lnTo>
                  <a:pt x="981353" y="22493"/>
                </a:lnTo>
                <a:lnTo>
                  <a:pt x="935588" y="12776"/>
                </a:lnTo>
                <a:lnTo>
                  <a:pt x="888893" y="5733"/>
                </a:lnTo>
                <a:lnTo>
                  <a:pt x="841348" y="1447"/>
                </a:lnTo>
                <a:lnTo>
                  <a:pt x="793038" y="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78461" y="5184791"/>
            <a:ext cx="833755" cy="93027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algn="ctr">
              <a:lnSpc>
                <a:spcPct val="98300"/>
              </a:lnSpc>
              <a:spcBef>
                <a:spcPts val="14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Minors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9336" y="5353959"/>
            <a:ext cx="4152265" cy="642620"/>
            <a:chOff x="969336" y="5353959"/>
            <a:chExt cx="4152265" cy="642620"/>
          </a:xfrm>
        </p:grpSpPr>
        <p:sp>
          <p:nvSpPr>
            <p:cNvPr id="6" name="object 6"/>
            <p:cNvSpPr/>
            <p:nvPr/>
          </p:nvSpPr>
          <p:spPr>
            <a:xfrm>
              <a:off x="1995624" y="5595400"/>
              <a:ext cx="3125470" cy="159385"/>
            </a:xfrm>
            <a:custGeom>
              <a:avLst/>
              <a:gdLst/>
              <a:ahLst/>
              <a:cxnLst/>
              <a:rect l="l" t="t" r="r" b="b"/>
              <a:pathLst>
                <a:path w="3125470" h="159385">
                  <a:moveTo>
                    <a:pt x="3045853" y="0"/>
                  </a:moveTo>
                  <a:lnTo>
                    <a:pt x="3045853" y="31838"/>
                  </a:lnTo>
                  <a:lnTo>
                    <a:pt x="0" y="31838"/>
                  </a:lnTo>
                  <a:lnTo>
                    <a:pt x="0" y="127330"/>
                  </a:lnTo>
                  <a:lnTo>
                    <a:pt x="3045853" y="127330"/>
                  </a:lnTo>
                  <a:lnTo>
                    <a:pt x="3045853" y="159156"/>
                  </a:lnTo>
                  <a:lnTo>
                    <a:pt x="3125431" y="79578"/>
                  </a:lnTo>
                  <a:lnTo>
                    <a:pt x="3045853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75686" y="5360309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5" h="629920">
                  <a:moveTo>
                    <a:pt x="1976945" y="0"/>
                  </a:moveTo>
                  <a:lnTo>
                    <a:pt x="62928" y="0"/>
                  </a:lnTo>
                  <a:lnTo>
                    <a:pt x="38436" y="4944"/>
                  </a:lnTo>
                  <a:lnTo>
                    <a:pt x="18434" y="18429"/>
                  </a:lnTo>
                  <a:lnTo>
                    <a:pt x="4946" y="38431"/>
                  </a:lnTo>
                  <a:lnTo>
                    <a:pt x="0" y="62928"/>
                  </a:lnTo>
                  <a:lnTo>
                    <a:pt x="0" y="566407"/>
                  </a:lnTo>
                  <a:lnTo>
                    <a:pt x="4946" y="590906"/>
                  </a:lnTo>
                  <a:lnTo>
                    <a:pt x="18434" y="610912"/>
                  </a:lnTo>
                  <a:lnTo>
                    <a:pt x="38436" y="624402"/>
                  </a:lnTo>
                  <a:lnTo>
                    <a:pt x="62928" y="629348"/>
                  </a:lnTo>
                  <a:lnTo>
                    <a:pt x="1976945" y="629348"/>
                  </a:lnTo>
                  <a:lnTo>
                    <a:pt x="2001442" y="624402"/>
                  </a:lnTo>
                  <a:lnTo>
                    <a:pt x="2021444" y="610912"/>
                  </a:lnTo>
                  <a:lnTo>
                    <a:pt x="2034929" y="590906"/>
                  </a:lnTo>
                  <a:lnTo>
                    <a:pt x="2039874" y="566407"/>
                  </a:lnTo>
                  <a:lnTo>
                    <a:pt x="2039874" y="62928"/>
                  </a:lnTo>
                  <a:lnTo>
                    <a:pt x="2034929" y="38431"/>
                  </a:lnTo>
                  <a:lnTo>
                    <a:pt x="2021444" y="18429"/>
                  </a:lnTo>
                  <a:lnTo>
                    <a:pt x="2001442" y="4944"/>
                  </a:lnTo>
                  <a:lnTo>
                    <a:pt x="197694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75686" y="5360309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5" h="629920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23198" y="5483811"/>
            <a:ext cx="17443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Dual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Enrollment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09051" y="4534382"/>
            <a:ext cx="4035425" cy="1005840"/>
            <a:chOff x="1109051" y="4534382"/>
            <a:chExt cx="4035425" cy="1005840"/>
          </a:xfrm>
        </p:grpSpPr>
        <p:sp>
          <p:nvSpPr>
            <p:cNvPr id="11" name="object 11"/>
            <p:cNvSpPr/>
            <p:nvPr/>
          </p:nvSpPr>
          <p:spPr>
            <a:xfrm>
              <a:off x="1115390" y="4540732"/>
              <a:ext cx="4029075" cy="999490"/>
            </a:xfrm>
            <a:custGeom>
              <a:avLst/>
              <a:gdLst/>
              <a:ahLst/>
              <a:cxnLst/>
              <a:rect l="l" t="t" r="r" b="b"/>
              <a:pathLst>
                <a:path w="4029075" h="999489">
                  <a:moveTo>
                    <a:pt x="4028897" y="937310"/>
                  </a:moveTo>
                  <a:lnTo>
                    <a:pt x="3967099" y="843267"/>
                  </a:lnTo>
                  <a:lnTo>
                    <a:pt x="3960647" y="874433"/>
                  </a:lnTo>
                  <a:lnTo>
                    <a:pt x="2039874" y="476973"/>
                  </a:lnTo>
                  <a:lnTo>
                    <a:pt x="2039874" y="62928"/>
                  </a:lnTo>
                  <a:lnTo>
                    <a:pt x="2034933" y="38442"/>
                  </a:lnTo>
                  <a:lnTo>
                    <a:pt x="2021446" y="18440"/>
                  </a:lnTo>
                  <a:lnTo>
                    <a:pt x="2001443" y="4953"/>
                  </a:lnTo>
                  <a:lnTo>
                    <a:pt x="1976945" y="0"/>
                  </a:lnTo>
                  <a:lnTo>
                    <a:pt x="62928" y="0"/>
                  </a:lnTo>
                  <a:lnTo>
                    <a:pt x="38442" y="4953"/>
                  </a:lnTo>
                  <a:lnTo>
                    <a:pt x="18440" y="18440"/>
                  </a:lnTo>
                  <a:lnTo>
                    <a:pt x="4953" y="38442"/>
                  </a:lnTo>
                  <a:lnTo>
                    <a:pt x="0" y="62928"/>
                  </a:lnTo>
                  <a:lnTo>
                    <a:pt x="0" y="566407"/>
                  </a:lnTo>
                  <a:lnTo>
                    <a:pt x="4953" y="590918"/>
                  </a:lnTo>
                  <a:lnTo>
                    <a:pt x="18440" y="610920"/>
                  </a:lnTo>
                  <a:lnTo>
                    <a:pt x="38442" y="624408"/>
                  </a:lnTo>
                  <a:lnTo>
                    <a:pt x="62928" y="629348"/>
                  </a:lnTo>
                  <a:lnTo>
                    <a:pt x="1976945" y="629348"/>
                  </a:lnTo>
                  <a:lnTo>
                    <a:pt x="2001443" y="624408"/>
                  </a:lnTo>
                  <a:lnTo>
                    <a:pt x="2021446" y="610920"/>
                  </a:lnTo>
                  <a:lnTo>
                    <a:pt x="2034933" y="590918"/>
                  </a:lnTo>
                  <a:lnTo>
                    <a:pt x="2038299" y="574167"/>
                  </a:lnTo>
                  <a:lnTo>
                    <a:pt x="3941305" y="967943"/>
                  </a:lnTo>
                  <a:lnTo>
                    <a:pt x="3934853" y="999109"/>
                  </a:lnTo>
                  <a:lnTo>
                    <a:pt x="4028897" y="93731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15401" y="4540732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5" h="629920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646961" y="4664235"/>
            <a:ext cx="97599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Students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18702" y="3745103"/>
            <a:ext cx="3699510" cy="1572260"/>
            <a:chOff x="1518702" y="3745103"/>
            <a:chExt cx="3699510" cy="1572260"/>
          </a:xfrm>
        </p:grpSpPr>
        <p:sp>
          <p:nvSpPr>
            <p:cNvPr id="15" name="object 15"/>
            <p:cNvSpPr/>
            <p:nvPr/>
          </p:nvSpPr>
          <p:spPr>
            <a:xfrm>
              <a:off x="2525285" y="4022631"/>
              <a:ext cx="2693035" cy="1294765"/>
            </a:xfrm>
            <a:custGeom>
              <a:avLst/>
              <a:gdLst/>
              <a:ahLst/>
              <a:cxnLst/>
              <a:rect l="l" t="t" r="r" b="b"/>
              <a:pathLst>
                <a:path w="2693035" h="1294764">
                  <a:moveTo>
                    <a:pt x="39408" y="0"/>
                  </a:moveTo>
                  <a:lnTo>
                    <a:pt x="0" y="86982"/>
                  </a:lnTo>
                  <a:lnTo>
                    <a:pt x="2600591" y="1265237"/>
                  </a:lnTo>
                  <a:lnTo>
                    <a:pt x="2587459" y="1294218"/>
                  </a:lnTo>
                  <a:lnTo>
                    <a:pt x="2692781" y="1254582"/>
                  </a:lnTo>
                  <a:lnTo>
                    <a:pt x="2653144" y="1149261"/>
                  </a:lnTo>
                  <a:lnTo>
                    <a:pt x="2639999" y="1178255"/>
                  </a:lnTo>
                  <a:lnTo>
                    <a:pt x="39408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25052" y="3751453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20">
                  <a:moveTo>
                    <a:pt x="1976945" y="0"/>
                  </a:moveTo>
                  <a:lnTo>
                    <a:pt x="62928" y="0"/>
                  </a:lnTo>
                  <a:lnTo>
                    <a:pt x="38436" y="4944"/>
                  </a:lnTo>
                  <a:lnTo>
                    <a:pt x="18434" y="18429"/>
                  </a:lnTo>
                  <a:lnTo>
                    <a:pt x="4946" y="38431"/>
                  </a:lnTo>
                  <a:lnTo>
                    <a:pt x="0" y="62928"/>
                  </a:lnTo>
                  <a:lnTo>
                    <a:pt x="0" y="566407"/>
                  </a:lnTo>
                  <a:lnTo>
                    <a:pt x="4946" y="590906"/>
                  </a:lnTo>
                  <a:lnTo>
                    <a:pt x="18434" y="610912"/>
                  </a:lnTo>
                  <a:lnTo>
                    <a:pt x="38436" y="624402"/>
                  </a:lnTo>
                  <a:lnTo>
                    <a:pt x="62928" y="629348"/>
                  </a:lnTo>
                  <a:lnTo>
                    <a:pt x="1976945" y="629348"/>
                  </a:lnTo>
                  <a:lnTo>
                    <a:pt x="2001442" y="624402"/>
                  </a:lnTo>
                  <a:lnTo>
                    <a:pt x="2021444" y="610912"/>
                  </a:lnTo>
                  <a:lnTo>
                    <a:pt x="2034929" y="590906"/>
                  </a:lnTo>
                  <a:lnTo>
                    <a:pt x="2039874" y="566407"/>
                  </a:lnTo>
                  <a:lnTo>
                    <a:pt x="2039874" y="62928"/>
                  </a:lnTo>
                  <a:lnTo>
                    <a:pt x="2034929" y="38431"/>
                  </a:lnTo>
                  <a:lnTo>
                    <a:pt x="2021444" y="18429"/>
                  </a:lnTo>
                  <a:lnTo>
                    <a:pt x="2001442" y="4944"/>
                  </a:lnTo>
                  <a:lnTo>
                    <a:pt x="197694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25052" y="3751453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20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911832" y="3725444"/>
            <a:ext cx="1266825" cy="6311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57480" marR="5080" indent="-145415">
              <a:lnSpc>
                <a:spcPts val="2360"/>
              </a:lnSpc>
              <a:spcBef>
                <a:spcPts val="21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Prospective Students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70324" y="2958941"/>
            <a:ext cx="3188970" cy="2117725"/>
            <a:chOff x="2170324" y="2958941"/>
            <a:chExt cx="3188970" cy="2117725"/>
          </a:xfrm>
        </p:grpSpPr>
        <p:sp>
          <p:nvSpPr>
            <p:cNvPr id="20" name="object 20"/>
            <p:cNvSpPr/>
            <p:nvPr/>
          </p:nvSpPr>
          <p:spPr>
            <a:xfrm>
              <a:off x="2176665" y="2965297"/>
              <a:ext cx="3182620" cy="2111375"/>
            </a:xfrm>
            <a:custGeom>
              <a:avLst/>
              <a:gdLst/>
              <a:ahLst/>
              <a:cxnLst/>
              <a:rect l="l" t="t" r="r" b="b"/>
              <a:pathLst>
                <a:path w="3182620" h="2111375">
                  <a:moveTo>
                    <a:pt x="3182074" y="2100681"/>
                  </a:moveTo>
                  <a:lnTo>
                    <a:pt x="3171406" y="1988654"/>
                  </a:lnTo>
                  <a:lnTo>
                    <a:pt x="3151124" y="2013191"/>
                  </a:lnTo>
                  <a:lnTo>
                    <a:pt x="1475854" y="629348"/>
                  </a:lnTo>
                  <a:lnTo>
                    <a:pt x="1976945" y="629348"/>
                  </a:lnTo>
                  <a:lnTo>
                    <a:pt x="2001443" y="624408"/>
                  </a:lnTo>
                  <a:lnTo>
                    <a:pt x="2021446" y="610908"/>
                  </a:lnTo>
                  <a:lnTo>
                    <a:pt x="2034933" y="590905"/>
                  </a:lnTo>
                  <a:lnTo>
                    <a:pt x="2039874" y="566407"/>
                  </a:lnTo>
                  <a:lnTo>
                    <a:pt x="2039874" y="62928"/>
                  </a:lnTo>
                  <a:lnTo>
                    <a:pt x="2034933" y="38430"/>
                  </a:lnTo>
                  <a:lnTo>
                    <a:pt x="2021446" y="18427"/>
                  </a:lnTo>
                  <a:lnTo>
                    <a:pt x="2001443" y="4940"/>
                  </a:lnTo>
                  <a:lnTo>
                    <a:pt x="1976945" y="0"/>
                  </a:lnTo>
                  <a:lnTo>
                    <a:pt x="62928" y="0"/>
                  </a:lnTo>
                  <a:lnTo>
                    <a:pt x="38442" y="4940"/>
                  </a:lnTo>
                  <a:lnTo>
                    <a:pt x="18440" y="18427"/>
                  </a:lnTo>
                  <a:lnTo>
                    <a:pt x="4953" y="38430"/>
                  </a:lnTo>
                  <a:lnTo>
                    <a:pt x="0" y="62928"/>
                  </a:lnTo>
                  <a:lnTo>
                    <a:pt x="0" y="566407"/>
                  </a:lnTo>
                  <a:lnTo>
                    <a:pt x="4953" y="590905"/>
                  </a:lnTo>
                  <a:lnTo>
                    <a:pt x="18440" y="610908"/>
                  </a:lnTo>
                  <a:lnTo>
                    <a:pt x="38442" y="624408"/>
                  </a:lnTo>
                  <a:lnTo>
                    <a:pt x="62928" y="629348"/>
                  </a:lnTo>
                  <a:lnTo>
                    <a:pt x="1325905" y="629348"/>
                  </a:lnTo>
                  <a:lnTo>
                    <a:pt x="3090316" y="2086813"/>
                  </a:lnTo>
                  <a:lnTo>
                    <a:pt x="3070047" y="2111349"/>
                  </a:lnTo>
                  <a:lnTo>
                    <a:pt x="3182074" y="2100681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76674" y="2965291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20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836250" y="3088794"/>
            <a:ext cx="7213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Online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24468" y="2170723"/>
            <a:ext cx="2735580" cy="2717165"/>
            <a:chOff x="2824468" y="2170723"/>
            <a:chExt cx="2735580" cy="2717165"/>
          </a:xfrm>
        </p:grpSpPr>
        <p:sp>
          <p:nvSpPr>
            <p:cNvPr id="24" name="object 24"/>
            <p:cNvSpPr/>
            <p:nvPr/>
          </p:nvSpPr>
          <p:spPr>
            <a:xfrm>
              <a:off x="2830817" y="2177084"/>
              <a:ext cx="2729230" cy="2710815"/>
            </a:xfrm>
            <a:custGeom>
              <a:avLst/>
              <a:gdLst/>
              <a:ahLst/>
              <a:cxnLst/>
              <a:rect l="l" t="t" r="r" b="b"/>
              <a:pathLst>
                <a:path w="2729229" h="2710815">
                  <a:moveTo>
                    <a:pt x="2728899" y="2599512"/>
                  </a:moveTo>
                  <a:lnTo>
                    <a:pt x="2702890" y="2617863"/>
                  </a:lnTo>
                  <a:lnTo>
                    <a:pt x="1300314" y="629348"/>
                  </a:lnTo>
                  <a:lnTo>
                    <a:pt x="1976945" y="629348"/>
                  </a:lnTo>
                  <a:lnTo>
                    <a:pt x="2001431" y="624395"/>
                  </a:lnTo>
                  <a:lnTo>
                    <a:pt x="2021433" y="610908"/>
                  </a:lnTo>
                  <a:lnTo>
                    <a:pt x="2034921" y="590905"/>
                  </a:lnTo>
                  <a:lnTo>
                    <a:pt x="2039874" y="566407"/>
                  </a:lnTo>
                  <a:lnTo>
                    <a:pt x="2039874" y="62928"/>
                  </a:lnTo>
                  <a:lnTo>
                    <a:pt x="2034921" y="38430"/>
                  </a:lnTo>
                  <a:lnTo>
                    <a:pt x="2021433" y="18427"/>
                  </a:lnTo>
                  <a:lnTo>
                    <a:pt x="2001431" y="4940"/>
                  </a:lnTo>
                  <a:lnTo>
                    <a:pt x="1976945" y="0"/>
                  </a:lnTo>
                  <a:lnTo>
                    <a:pt x="62928" y="0"/>
                  </a:lnTo>
                  <a:lnTo>
                    <a:pt x="38430" y="4940"/>
                  </a:lnTo>
                  <a:lnTo>
                    <a:pt x="18427" y="18427"/>
                  </a:lnTo>
                  <a:lnTo>
                    <a:pt x="4940" y="38430"/>
                  </a:lnTo>
                  <a:lnTo>
                    <a:pt x="0" y="62928"/>
                  </a:lnTo>
                  <a:lnTo>
                    <a:pt x="0" y="566407"/>
                  </a:lnTo>
                  <a:lnTo>
                    <a:pt x="4940" y="590905"/>
                  </a:lnTo>
                  <a:lnTo>
                    <a:pt x="18427" y="610908"/>
                  </a:lnTo>
                  <a:lnTo>
                    <a:pt x="38430" y="624395"/>
                  </a:lnTo>
                  <a:lnTo>
                    <a:pt x="62928" y="629348"/>
                  </a:lnTo>
                  <a:lnTo>
                    <a:pt x="1183462" y="629348"/>
                  </a:lnTo>
                  <a:lnTo>
                    <a:pt x="2624848" y="2672905"/>
                  </a:lnTo>
                  <a:lnTo>
                    <a:pt x="2598839" y="2691244"/>
                  </a:lnTo>
                  <a:lnTo>
                    <a:pt x="2709735" y="2710408"/>
                  </a:lnTo>
                  <a:lnTo>
                    <a:pt x="2728899" y="2599512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830818" y="2177073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19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981377" y="2300576"/>
            <a:ext cx="1737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Event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Attendees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7781" y="1393264"/>
            <a:ext cx="2058670" cy="3350895"/>
            <a:chOff x="3787781" y="1393264"/>
            <a:chExt cx="2058670" cy="3350895"/>
          </a:xfrm>
        </p:grpSpPr>
        <p:sp>
          <p:nvSpPr>
            <p:cNvPr id="28" name="object 28"/>
            <p:cNvSpPr/>
            <p:nvPr/>
          </p:nvSpPr>
          <p:spPr>
            <a:xfrm>
              <a:off x="3794125" y="1399615"/>
              <a:ext cx="2052320" cy="3344545"/>
            </a:xfrm>
            <a:custGeom>
              <a:avLst/>
              <a:gdLst/>
              <a:ahLst/>
              <a:cxnLst/>
              <a:rect l="l" t="t" r="r" b="b"/>
              <a:pathLst>
                <a:path w="2052320" h="3344545">
                  <a:moveTo>
                    <a:pt x="2051799" y="3244304"/>
                  </a:moveTo>
                  <a:lnTo>
                    <a:pt x="2021509" y="3254108"/>
                  </a:lnTo>
                  <a:lnTo>
                    <a:pt x="1171968" y="629348"/>
                  </a:lnTo>
                  <a:lnTo>
                    <a:pt x="1976945" y="629348"/>
                  </a:lnTo>
                  <a:lnTo>
                    <a:pt x="2001443" y="624408"/>
                  </a:lnTo>
                  <a:lnTo>
                    <a:pt x="2021446" y="610920"/>
                  </a:lnTo>
                  <a:lnTo>
                    <a:pt x="2034933" y="590905"/>
                  </a:lnTo>
                  <a:lnTo>
                    <a:pt x="2039874" y="566407"/>
                  </a:lnTo>
                  <a:lnTo>
                    <a:pt x="2039874" y="62928"/>
                  </a:lnTo>
                  <a:lnTo>
                    <a:pt x="2034933" y="38442"/>
                  </a:lnTo>
                  <a:lnTo>
                    <a:pt x="2021446" y="18440"/>
                  </a:lnTo>
                  <a:lnTo>
                    <a:pt x="2001443" y="4953"/>
                  </a:lnTo>
                  <a:lnTo>
                    <a:pt x="1976945" y="0"/>
                  </a:lnTo>
                  <a:lnTo>
                    <a:pt x="62928" y="0"/>
                  </a:lnTo>
                  <a:lnTo>
                    <a:pt x="38442" y="4953"/>
                  </a:lnTo>
                  <a:lnTo>
                    <a:pt x="18440" y="18440"/>
                  </a:lnTo>
                  <a:lnTo>
                    <a:pt x="4940" y="38442"/>
                  </a:lnTo>
                  <a:lnTo>
                    <a:pt x="0" y="62928"/>
                  </a:lnTo>
                  <a:lnTo>
                    <a:pt x="0" y="566407"/>
                  </a:lnTo>
                  <a:lnTo>
                    <a:pt x="4940" y="590905"/>
                  </a:lnTo>
                  <a:lnTo>
                    <a:pt x="18440" y="610920"/>
                  </a:lnTo>
                  <a:lnTo>
                    <a:pt x="38442" y="624408"/>
                  </a:lnTo>
                  <a:lnTo>
                    <a:pt x="62928" y="629348"/>
                  </a:lnTo>
                  <a:lnTo>
                    <a:pt x="1071600" y="629348"/>
                  </a:lnTo>
                  <a:lnTo>
                    <a:pt x="1930666" y="3283521"/>
                  </a:lnTo>
                  <a:lnTo>
                    <a:pt x="1900377" y="3293313"/>
                  </a:lnTo>
                  <a:lnTo>
                    <a:pt x="2000592" y="3344519"/>
                  </a:lnTo>
                  <a:lnTo>
                    <a:pt x="2051799" y="3244304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94131" y="1399614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19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287467" y="1373606"/>
            <a:ext cx="1052195" cy="6311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60960">
              <a:lnSpc>
                <a:spcPts val="2360"/>
              </a:lnSpc>
              <a:spcBef>
                <a:spcPts val="21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Summer Programs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20970" y="2107026"/>
            <a:ext cx="1750060" cy="2640330"/>
            <a:chOff x="5220970" y="2107026"/>
            <a:chExt cx="1750060" cy="2640330"/>
          </a:xfrm>
        </p:grpSpPr>
        <p:sp>
          <p:nvSpPr>
            <p:cNvPr id="32" name="object 32"/>
            <p:cNvSpPr/>
            <p:nvPr/>
          </p:nvSpPr>
          <p:spPr>
            <a:xfrm>
              <a:off x="5227320" y="2113381"/>
              <a:ext cx="1737360" cy="2633980"/>
            </a:xfrm>
            <a:custGeom>
              <a:avLst/>
              <a:gdLst/>
              <a:ahLst/>
              <a:cxnLst/>
              <a:rect l="l" t="t" r="r" b="b"/>
              <a:pathLst>
                <a:path w="1737359" h="2633979">
                  <a:moveTo>
                    <a:pt x="1737360" y="62941"/>
                  </a:moveTo>
                  <a:lnTo>
                    <a:pt x="1732407" y="38442"/>
                  </a:lnTo>
                  <a:lnTo>
                    <a:pt x="1718919" y="18440"/>
                  </a:lnTo>
                  <a:lnTo>
                    <a:pt x="1698917" y="4953"/>
                  </a:lnTo>
                  <a:lnTo>
                    <a:pt x="1674418" y="0"/>
                  </a:lnTo>
                  <a:lnTo>
                    <a:pt x="62941" y="0"/>
                  </a:lnTo>
                  <a:lnTo>
                    <a:pt x="38442" y="4953"/>
                  </a:lnTo>
                  <a:lnTo>
                    <a:pt x="18427" y="18440"/>
                  </a:lnTo>
                  <a:lnTo>
                    <a:pt x="4940" y="38442"/>
                  </a:lnTo>
                  <a:lnTo>
                    <a:pt x="0" y="62941"/>
                  </a:lnTo>
                  <a:lnTo>
                    <a:pt x="0" y="566420"/>
                  </a:lnTo>
                  <a:lnTo>
                    <a:pt x="4940" y="590918"/>
                  </a:lnTo>
                  <a:lnTo>
                    <a:pt x="18427" y="610920"/>
                  </a:lnTo>
                  <a:lnTo>
                    <a:pt x="38442" y="624420"/>
                  </a:lnTo>
                  <a:lnTo>
                    <a:pt x="62941" y="629361"/>
                  </a:lnTo>
                  <a:lnTo>
                    <a:pt x="820928" y="629361"/>
                  </a:lnTo>
                  <a:lnTo>
                    <a:pt x="820928" y="2554020"/>
                  </a:lnTo>
                  <a:lnTo>
                    <a:pt x="789101" y="2554020"/>
                  </a:lnTo>
                  <a:lnTo>
                    <a:pt x="868680" y="2633599"/>
                  </a:lnTo>
                  <a:lnTo>
                    <a:pt x="948258" y="2554020"/>
                  </a:lnTo>
                  <a:lnTo>
                    <a:pt x="916419" y="2554020"/>
                  </a:lnTo>
                  <a:lnTo>
                    <a:pt x="916419" y="629361"/>
                  </a:lnTo>
                  <a:lnTo>
                    <a:pt x="1674418" y="629361"/>
                  </a:lnTo>
                  <a:lnTo>
                    <a:pt x="1698917" y="624420"/>
                  </a:lnTo>
                  <a:lnTo>
                    <a:pt x="1718919" y="610920"/>
                  </a:lnTo>
                  <a:lnTo>
                    <a:pt x="1732407" y="590918"/>
                  </a:lnTo>
                  <a:lnTo>
                    <a:pt x="1737360" y="566420"/>
                  </a:lnTo>
                  <a:lnTo>
                    <a:pt x="1737360" y="62941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27320" y="2113376"/>
              <a:ext cx="1737360" cy="629920"/>
            </a:xfrm>
            <a:custGeom>
              <a:avLst/>
              <a:gdLst/>
              <a:ahLst/>
              <a:cxnLst/>
              <a:rect l="l" t="t" r="r" b="b"/>
              <a:pathLst>
                <a:path w="1737359" h="629919">
                  <a:moveTo>
                    <a:pt x="0" y="62941"/>
                  </a:moveTo>
                  <a:lnTo>
                    <a:pt x="4946" y="38442"/>
                  </a:lnTo>
                  <a:lnTo>
                    <a:pt x="18435" y="18435"/>
                  </a:lnTo>
                  <a:lnTo>
                    <a:pt x="38442" y="4946"/>
                  </a:lnTo>
                  <a:lnTo>
                    <a:pt x="62941" y="0"/>
                  </a:lnTo>
                  <a:lnTo>
                    <a:pt x="1674418" y="0"/>
                  </a:lnTo>
                  <a:lnTo>
                    <a:pt x="1698917" y="4946"/>
                  </a:lnTo>
                  <a:lnTo>
                    <a:pt x="1718924" y="18435"/>
                  </a:lnTo>
                  <a:lnTo>
                    <a:pt x="1732413" y="38442"/>
                  </a:lnTo>
                  <a:lnTo>
                    <a:pt x="1737360" y="62941"/>
                  </a:lnTo>
                  <a:lnTo>
                    <a:pt x="1737360" y="566420"/>
                  </a:lnTo>
                  <a:lnTo>
                    <a:pt x="1732413" y="590918"/>
                  </a:lnTo>
                  <a:lnTo>
                    <a:pt x="1718924" y="610925"/>
                  </a:lnTo>
                  <a:lnTo>
                    <a:pt x="1698917" y="624414"/>
                  </a:lnTo>
                  <a:lnTo>
                    <a:pt x="1674418" y="629361"/>
                  </a:lnTo>
                  <a:lnTo>
                    <a:pt x="62941" y="629361"/>
                  </a:lnTo>
                  <a:lnTo>
                    <a:pt x="38442" y="624414"/>
                  </a:lnTo>
                  <a:lnTo>
                    <a:pt x="18435" y="610925"/>
                  </a:lnTo>
                  <a:lnTo>
                    <a:pt x="4946" y="590918"/>
                  </a:lnTo>
                  <a:lnTo>
                    <a:pt x="0" y="566420"/>
                  </a:lnTo>
                  <a:lnTo>
                    <a:pt x="0" y="62941"/>
                  </a:lnTo>
                  <a:close/>
                </a:path>
              </a:pathLst>
            </a:custGeom>
            <a:ln w="12699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582093" y="2236891"/>
            <a:ext cx="10287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Childcare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46071" y="1393303"/>
            <a:ext cx="2058670" cy="3350895"/>
            <a:chOff x="6346071" y="1393303"/>
            <a:chExt cx="2058670" cy="3350895"/>
          </a:xfrm>
        </p:grpSpPr>
        <p:sp>
          <p:nvSpPr>
            <p:cNvPr id="36" name="object 36"/>
            <p:cNvSpPr/>
            <p:nvPr/>
          </p:nvSpPr>
          <p:spPr>
            <a:xfrm>
              <a:off x="6346071" y="1699618"/>
              <a:ext cx="1077595" cy="3044825"/>
            </a:xfrm>
            <a:custGeom>
              <a:avLst/>
              <a:gdLst/>
              <a:ahLst/>
              <a:cxnLst/>
              <a:rect l="l" t="t" r="r" b="b"/>
              <a:pathLst>
                <a:path w="1077595" h="3044825">
                  <a:moveTo>
                    <a:pt x="986421" y="0"/>
                  </a:moveTo>
                  <a:lnTo>
                    <a:pt x="30289" y="2954108"/>
                  </a:lnTo>
                  <a:lnTo>
                    <a:pt x="0" y="2944304"/>
                  </a:lnTo>
                  <a:lnTo>
                    <a:pt x="51206" y="3044520"/>
                  </a:lnTo>
                  <a:lnTo>
                    <a:pt x="151422" y="2993313"/>
                  </a:lnTo>
                  <a:lnTo>
                    <a:pt x="121132" y="2983509"/>
                  </a:lnTo>
                  <a:lnTo>
                    <a:pt x="1077264" y="29413"/>
                  </a:lnTo>
                  <a:lnTo>
                    <a:pt x="986421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57976" y="1399653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19">
                  <a:moveTo>
                    <a:pt x="1976945" y="0"/>
                  </a:moveTo>
                  <a:lnTo>
                    <a:pt x="62928" y="0"/>
                  </a:lnTo>
                  <a:lnTo>
                    <a:pt x="38436" y="4944"/>
                  </a:lnTo>
                  <a:lnTo>
                    <a:pt x="18434" y="18429"/>
                  </a:lnTo>
                  <a:lnTo>
                    <a:pt x="4946" y="38431"/>
                  </a:lnTo>
                  <a:lnTo>
                    <a:pt x="0" y="62928"/>
                  </a:lnTo>
                  <a:lnTo>
                    <a:pt x="0" y="566407"/>
                  </a:lnTo>
                  <a:lnTo>
                    <a:pt x="4946" y="590906"/>
                  </a:lnTo>
                  <a:lnTo>
                    <a:pt x="18434" y="610912"/>
                  </a:lnTo>
                  <a:lnTo>
                    <a:pt x="38436" y="624402"/>
                  </a:lnTo>
                  <a:lnTo>
                    <a:pt x="62928" y="629348"/>
                  </a:lnTo>
                  <a:lnTo>
                    <a:pt x="1976945" y="629348"/>
                  </a:lnTo>
                  <a:lnTo>
                    <a:pt x="2001442" y="624402"/>
                  </a:lnTo>
                  <a:lnTo>
                    <a:pt x="2021444" y="610912"/>
                  </a:lnTo>
                  <a:lnTo>
                    <a:pt x="2034929" y="590906"/>
                  </a:lnTo>
                  <a:lnTo>
                    <a:pt x="2039874" y="566407"/>
                  </a:lnTo>
                  <a:lnTo>
                    <a:pt x="2039874" y="62928"/>
                  </a:lnTo>
                  <a:lnTo>
                    <a:pt x="2034929" y="38431"/>
                  </a:lnTo>
                  <a:lnTo>
                    <a:pt x="2021444" y="18429"/>
                  </a:lnTo>
                  <a:lnTo>
                    <a:pt x="2001442" y="4944"/>
                  </a:lnTo>
                  <a:lnTo>
                    <a:pt x="197694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357976" y="1399653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19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6461362" y="1373646"/>
            <a:ext cx="1833245" cy="6311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90805">
              <a:lnSpc>
                <a:spcPts val="2360"/>
              </a:lnSpc>
              <a:spcBef>
                <a:spcPts val="21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Health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Services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Medical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Care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0" name="object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55553" y="2134146"/>
            <a:ext cx="2846705" cy="2761615"/>
            <a:chOff x="6655553" y="2134146"/>
            <a:chExt cx="2846705" cy="2761615"/>
          </a:xfrm>
        </p:grpSpPr>
        <p:sp>
          <p:nvSpPr>
            <p:cNvPr id="41" name="object 41"/>
            <p:cNvSpPr/>
            <p:nvPr/>
          </p:nvSpPr>
          <p:spPr>
            <a:xfrm>
              <a:off x="6655553" y="2426793"/>
              <a:ext cx="1858645" cy="2468880"/>
            </a:xfrm>
            <a:custGeom>
              <a:avLst/>
              <a:gdLst/>
              <a:ahLst/>
              <a:cxnLst/>
              <a:rect l="l" t="t" r="r" b="b"/>
              <a:pathLst>
                <a:path w="1858645" h="2468879">
                  <a:moveTo>
                    <a:pt x="1781403" y="0"/>
                  </a:moveTo>
                  <a:lnTo>
                    <a:pt x="25590" y="2376017"/>
                  </a:lnTo>
                  <a:lnTo>
                    <a:pt x="0" y="2357094"/>
                  </a:lnTo>
                  <a:lnTo>
                    <a:pt x="16700" y="2468384"/>
                  </a:lnTo>
                  <a:lnTo>
                    <a:pt x="127990" y="2451684"/>
                  </a:lnTo>
                  <a:lnTo>
                    <a:pt x="102387" y="2432761"/>
                  </a:lnTo>
                  <a:lnTo>
                    <a:pt x="1858200" y="56743"/>
                  </a:lnTo>
                  <a:lnTo>
                    <a:pt x="1781403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455414" y="2140496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19">
                  <a:moveTo>
                    <a:pt x="1976945" y="0"/>
                  </a:moveTo>
                  <a:lnTo>
                    <a:pt x="62928" y="0"/>
                  </a:lnTo>
                  <a:lnTo>
                    <a:pt x="38436" y="4944"/>
                  </a:lnTo>
                  <a:lnTo>
                    <a:pt x="18434" y="18429"/>
                  </a:lnTo>
                  <a:lnTo>
                    <a:pt x="4946" y="38431"/>
                  </a:lnTo>
                  <a:lnTo>
                    <a:pt x="0" y="62928"/>
                  </a:lnTo>
                  <a:lnTo>
                    <a:pt x="0" y="566407"/>
                  </a:lnTo>
                  <a:lnTo>
                    <a:pt x="4946" y="590906"/>
                  </a:lnTo>
                  <a:lnTo>
                    <a:pt x="18434" y="610912"/>
                  </a:lnTo>
                  <a:lnTo>
                    <a:pt x="38436" y="624402"/>
                  </a:lnTo>
                  <a:lnTo>
                    <a:pt x="62928" y="629348"/>
                  </a:lnTo>
                  <a:lnTo>
                    <a:pt x="1976945" y="629348"/>
                  </a:lnTo>
                  <a:lnTo>
                    <a:pt x="2001442" y="624402"/>
                  </a:lnTo>
                  <a:lnTo>
                    <a:pt x="2021444" y="610912"/>
                  </a:lnTo>
                  <a:lnTo>
                    <a:pt x="2034929" y="590906"/>
                  </a:lnTo>
                  <a:lnTo>
                    <a:pt x="2039874" y="566407"/>
                  </a:lnTo>
                  <a:lnTo>
                    <a:pt x="2039874" y="62928"/>
                  </a:lnTo>
                  <a:lnTo>
                    <a:pt x="2034929" y="38431"/>
                  </a:lnTo>
                  <a:lnTo>
                    <a:pt x="2021444" y="18429"/>
                  </a:lnTo>
                  <a:lnTo>
                    <a:pt x="2001442" y="4944"/>
                  </a:lnTo>
                  <a:lnTo>
                    <a:pt x="197694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455414" y="2140496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19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7679125" y="2114488"/>
            <a:ext cx="1592580" cy="6311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7940" marR="5080" indent="-15875">
              <a:lnSpc>
                <a:spcPts val="2360"/>
              </a:lnSpc>
              <a:spcBef>
                <a:spcPts val="21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Guests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(invited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uninvited)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71400" y="2946755"/>
            <a:ext cx="3455670" cy="2161540"/>
            <a:chOff x="6871400" y="2946755"/>
            <a:chExt cx="3455670" cy="2161540"/>
          </a:xfrm>
        </p:grpSpPr>
        <p:sp>
          <p:nvSpPr>
            <p:cNvPr id="46" name="object 46"/>
            <p:cNvSpPr/>
            <p:nvPr/>
          </p:nvSpPr>
          <p:spPr>
            <a:xfrm>
              <a:off x="6871400" y="3229607"/>
              <a:ext cx="2457450" cy="1878964"/>
            </a:xfrm>
            <a:custGeom>
              <a:avLst/>
              <a:gdLst/>
              <a:ahLst/>
              <a:cxnLst/>
              <a:rect l="l" t="t" r="r" b="b"/>
              <a:pathLst>
                <a:path w="2457450" h="1878964">
                  <a:moveTo>
                    <a:pt x="2400096" y="0"/>
                  </a:moveTo>
                  <a:lnTo>
                    <a:pt x="34937" y="1776869"/>
                  </a:lnTo>
                  <a:lnTo>
                    <a:pt x="15824" y="1751418"/>
                  </a:lnTo>
                  <a:lnTo>
                    <a:pt x="0" y="1862836"/>
                  </a:lnTo>
                  <a:lnTo>
                    <a:pt x="111417" y="1878660"/>
                  </a:lnTo>
                  <a:lnTo>
                    <a:pt x="92290" y="1853209"/>
                  </a:lnTo>
                  <a:lnTo>
                    <a:pt x="2457450" y="76339"/>
                  </a:lnTo>
                  <a:lnTo>
                    <a:pt x="2400096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280235" y="2953105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20">
                  <a:moveTo>
                    <a:pt x="1976945" y="0"/>
                  </a:moveTo>
                  <a:lnTo>
                    <a:pt x="62928" y="0"/>
                  </a:lnTo>
                  <a:lnTo>
                    <a:pt x="38436" y="4944"/>
                  </a:lnTo>
                  <a:lnTo>
                    <a:pt x="18434" y="18429"/>
                  </a:lnTo>
                  <a:lnTo>
                    <a:pt x="4946" y="38431"/>
                  </a:lnTo>
                  <a:lnTo>
                    <a:pt x="0" y="62928"/>
                  </a:lnTo>
                  <a:lnTo>
                    <a:pt x="0" y="566407"/>
                  </a:lnTo>
                  <a:lnTo>
                    <a:pt x="4946" y="590906"/>
                  </a:lnTo>
                  <a:lnTo>
                    <a:pt x="18434" y="610912"/>
                  </a:lnTo>
                  <a:lnTo>
                    <a:pt x="38436" y="624402"/>
                  </a:lnTo>
                  <a:lnTo>
                    <a:pt x="62928" y="629348"/>
                  </a:lnTo>
                  <a:lnTo>
                    <a:pt x="1976945" y="629348"/>
                  </a:lnTo>
                  <a:lnTo>
                    <a:pt x="2001442" y="624402"/>
                  </a:lnTo>
                  <a:lnTo>
                    <a:pt x="2021444" y="610912"/>
                  </a:lnTo>
                  <a:lnTo>
                    <a:pt x="2034929" y="590906"/>
                  </a:lnTo>
                  <a:lnTo>
                    <a:pt x="2039874" y="566407"/>
                  </a:lnTo>
                  <a:lnTo>
                    <a:pt x="2039874" y="62928"/>
                  </a:lnTo>
                  <a:lnTo>
                    <a:pt x="2034929" y="38431"/>
                  </a:lnTo>
                  <a:lnTo>
                    <a:pt x="2021444" y="18429"/>
                  </a:lnTo>
                  <a:lnTo>
                    <a:pt x="2001442" y="4944"/>
                  </a:lnTo>
                  <a:lnTo>
                    <a:pt x="197694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280235" y="2953105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20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8423175" y="3076608"/>
            <a:ext cx="17545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Family</a:t>
            </a: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Members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0" name="object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00912" y="3732915"/>
            <a:ext cx="4001770" cy="1607185"/>
            <a:chOff x="7000912" y="3732915"/>
            <a:chExt cx="4001770" cy="1607185"/>
          </a:xfrm>
        </p:grpSpPr>
        <p:sp>
          <p:nvSpPr>
            <p:cNvPr id="51" name="object 51"/>
            <p:cNvSpPr/>
            <p:nvPr/>
          </p:nvSpPr>
          <p:spPr>
            <a:xfrm>
              <a:off x="7000901" y="3739273"/>
              <a:ext cx="3995420" cy="1600835"/>
            </a:xfrm>
            <a:custGeom>
              <a:avLst/>
              <a:gdLst/>
              <a:ahLst/>
              <a:cxnLst/>
              <a:rect l="l" t="t" r="r" b="b"/>
              <a:pathLst>
                <a:path w="3995420" h="1600835">
                  <a:moveTo>
                    <a:pt x="3995204" y="62928"/>
                  </a:moveTo>
                  <a:lnTo>
                    <a:pt x="3990251" y="38430"/>
                  </a:lnTo>
                  <a:lnTo>
                    <a:pt x="3976776" y="18427"/>
                  </a:lnTo>
                  <a:lnTo>
                    <a:pt x="3956774" y="4940"/>
                  </a:lnTo>
                  <a:lnTo>
                    <a:pt x="3932275" y="0"/>
                  </a:lnTo>
                  <a:lnTo>
                    <a:pt x="2018258" y="0"/>
                  </a:lnTo>
                  <a:lnTo>
                    <a:pt x="1993760" y="4940"/>
                  </a:lnTo>
                  <a:lnTo>
                    <a:pt x="1973757" y="18427"/>
                  </a:lnTo>
                  <a:lnTo>
                    <a:pt x="1960270" y="38430"/>
                  </a:lnTo>
                  <a:lnTo>
                    <a:pt x="1955330" y="62928"/>
                  </a:lnTo>
                  <a:lnTo>
                    <a:pt x="1955330" y="566407"/>
                  </a:lnTo>
                  <a:lnTo>
                    <a:pt x="1960270" y="590905"/>
                  </a:lnTo>
                  <a:lnTo>
                    <a:pt x="1973757" y="610908"/>
                  </a:lnTo>
                  <a:lnTo>
                    <a:pt x="1993760" y="624395"/>
                  </a:lnTo>
                  <a:lnTo>
                    <a:pt x="2018258" y="629348"/>
                  </a:lnTo>
                  <a:lnTo>
                    <a:pt x="2098167" y="629348"/>
                  </a:lnTo>
                  <a:lnTo>
                    <a:pt x="55016" y="1482940"/>
                  </a:lnTo>
                  <a:lnTo>
                    <a:pt x="42748" y="1453565"/>
                  </a:lnTo>
                  <a:lnTo>
                    <a:pt x="0" y="1557667"/>
                  </a:lnTo>
                  <a:lnTo>
                    <a:pt x="104101" y="1600415"/>
                  </a:lnTo>
                  <a:lnTo>
                    <a:pt x="91833" y="1571040"/>
                  </a:lnTo>
                  <a:lnTo>
                    <a:pt x="2345893" y="629348"/>
                  </a:lnTo>
                  <a:lnTo>
                    <a:pt x="3932275" y="629348"/>
                  </a:lnTo>
                  <a:lnTo>
                    <a:pt x="3956774" y="624395"/>
                  </a:lnTo>
                  <a:lnTo>
                    <a:pt x="3976776" y="610908"/>
                  </a:lnTo>
                  <a:lnTo>
                    <a:pt x="3990251" y="590905"/>
                  </a:lnTo>
                  <a:lnTo>
                    <a:pt x="3995204" y="566407"/>
                  </a:lnTo>
                  <a:lnTo>
                    <a:pt x="3995204" y="62928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956234" y="3739265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20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9294245" y="3713259"/>
            <a:ext cx="1362710" cy="6311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95910" marR="5080" indent="-283845">
              <a:lnSpc>
                <a:spcPts val="2360"/>
              </a:lnSpc>
              <a:spcBef>
                <a:spcPts val="21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Recreational Visitors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4" name="object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47710" y="4534382"/>
            <a:ext cx="4035425" cy="1005840"/>
            <a:chOff x="7047710" y="4534382"/>
            <a:chExt cx="4035425" cy="1005840"/>
          </a:xfrm>
        </p:grpSpPr>
        <p:sp>
          <p:nvSpPr>
            <p:cNvPr id="55" name="object 55"/>
            <p:cNvSpPr/>
            <p:nvPr/>
          </p:nvSpPr>
          <p:spPr>
            <a:xfrm>
              <a:off x="7047700" y="4540732"/>
              <a:ext cx="4029075" cy="999490"/>
            </a:xfrm>
            <a:custGeom>
              <a:avLst/>
              <a:gdLst/>
              <a:ahLst/>
              <a:cxnLst/>
              <a:rect l="l" t="t" r="r" b="b"/>
              <a:pathLst>
                <a:path w="4029075" h="999489">
                  <a:moveTo>
                    <a:pt x="4028884" y="62928"/>
                  </a:moveTo>
                  <a:lnTo>
                    <a:pt x="4023944" y="38442"/>
                  </a:lnTo>
                  <a:lnTo>
                    <a:pt x="4010456" y="18440"/>
                  </a:lnTo>
                  <a:lnTo>
                    <a:pt x="3990454" y="4953"/>
                  </a:lnTo>
                  <a:lnTo>
                    <a:pt x="3965956" y="0"/>
                  </a:lnTo>
                  <a:lnTo>
                    <a:pt x="2051939" y="0"/>
                  </a:lnTo>
                  <a:lnTo>
                    <a:pt x="2027453" y="4953"/>
                  </a:lnTo>
                  <a:lnTo>
                    <a:pt x="2007450" y="18440"/>
                  </a:lnTo>
                  <a:lnTo>
                    <a:pt x="1993963" y="38442"/>
                  </a:lnTo>
                  <a:lnTo>
                    <a:pt x="1989010" y="62928"/>
                  </a:lnTo>
                  <a:lnTo>
                    <a:pt x="1989010" y="476973"/>
                  </a:lnTo>
                  <a:lnTo>
                    <a:pt x="68249" y="874433"/>
                  </a:lnTo>
                  <a:lnTo>
                    <a:pt x="61798" y="843267"/>
                  </a:lnTo>
                  <a:lnTo>
                    <a:pt x="0" y="937310"/>
                  </a:lnTo>
                  <a:lnTo>
                    <a:pt x="94043" y="999109"/>
                  </a:lnTo>
                  <a:lnTo>
                    <a:pt x="87591" y="967943"/>
                  </a:lnTo>
                  <a:lnTo>
                    <a:pt x="1990572" y="574167"/>
                  </a:lnTo>
                  <a:lnTo>
                    <a:pt x="1993963" y="590918"/>
                  </a:lnTo>
                  <a:lnTo>
                    <a:pt x="2007450" y="610920"/>
                  </a:lnTo>
                  <a:lnTo>
                    <a:pt x="2027453" y="624408"/>
                  </a:lnTo>
                  <a:lnTo>
                    <a:pt x="2051939" y="629348"/>
                  </a:lnTo>
                  <a:lnTo>
                    <a:pt x="3965956" y="629348"/>
                  </a:lnTo>
                  <a:lnTo>
                    <a:pt x="3990454" y="624408"/>
                  </a:lnTo>
                  <a:lnTo>
                    <a:pt x="4010456" y="610920"/>
                  </a:lnTo>
                  <a:lnTo>
                    <a:pt x="4023944" y="590918"/>
                  </a:lnTo>
                  <a:lnTo>
                    <a:pt x="4028884" y="566407"/>
                  </a:lnTo>
                  <a:lnTo>
                    <a:pt x="4028884" y="62928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036719" y="4540732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20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9496651" y="4664235"/>
            <a:ext cx="11207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Field</a:t>
            </a:r>
            <a:r>
              <a:rPr sz="2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Trips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8" name="object 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70941" y="5353959"/>
            <a:ext cx="4152265" cy="642620"/>
            <a:chOff x="7070941" y="5353959"/>
            <a:chExt cx="4152265" cy="642620"/>
          </a:xfrm>
        </p:grpSpPr>
        <p:sp>
          <p:nvSpPr>
            <p:cNvPr id="59" name="object 59"/>
            <p:cNvSpPr/>
            <p:nvPr/>
          </p:nvSpPr>
          <p:spPr>
            <a:xfrm>
              <a:off x="7070941" y="5360314"/>
              <a:ext cx="4145915" cy="629920"/>
            </a:xfrm>
            <a:custGeom>
              <a:avLst/>
              <a:gdLst/>
              <a:ahLst/>
              <a:cxnLst/>
              <a:rect l="l" t="t" r="r" b="b"/>
              <a:pathLst>
                <a:path w="4145915" h="629920">
                  <a:moveTo>
                    <a:pt x="4145356" y="62928"/>
                  </a:moveTo>
                  <a:lnTo>
                    <a:pt x="4140416" y="38430"/>
                  </a:lnTo>
                  <a:lnTo>
                    <a:pt x="4126928" y="18427"/>
                  </a:lnTo>
                  <a:lnTo>
                    <a:pt x="4106926" y="4940"/>
                  </a:lnTo>
                  <a:lnTo>
                    <a:pt x="4082427" y="0"/>
                  </a:lnTo>
                  <a:lnTo>
                    <a:pt x="2168410" y="0"/>
                  </a:lnTo>
                  <a:lnTo>
                    <a:pt x="2143925" y="4940"/>
                  </a:lnTo>
                  <a:lnTo>
                    <a:pt x="2123922" y="18427"/>
                  </a:lnTo>
                  <a:lnTo>
                    <a:pt x="2110435" y="38430"/>
                  </a:lnTo>
                  <a:lnTo>
                    <a:pt x="2105482" y="62928"/>
                  </a:lnTo>
                  <a:lnTo>
                    <a:pt x="2105482" y="266915"/>
                  </a:lnTo>
                  <a:lnTo>
                    <a:pt x="79578" y="266915"/>
                  </a:lnTo>
                  <a:lnTo>
                    <a:pt x="79578" y="235089"/>
                  </a:lnTo>
                  <a:lnTo>
                    <a:pt x="0" y="314667"/>
                  </a:lnTo>
                  <a:lnTo>
                    <a:pt x="79578" y="394246"/>
                  </a:lnTo>
                  <a:lnTo>
                    <a:pt x="79578" y="362407"/>
                  </a:lnTo>
                  <a:lnTo>
                    <a:pt x="2105482" y="362407"/>
                  </a:lnTo>
                  <a:lnTo>
                    <a:pt x="2105482" y="566407"/>
                  </a:lnTo>
                  <a:lnTo>
                    <a:pt x="2110435" y="590905"/>
                  </a:lnTo>
                  <a:lnTo>
                    <a:pt x="2123922" y="610908"/>
                  </a:lnTo>
                  <a:lnTo>
                    <a:pt x="2143925" y="624408"/>
                  </a:lnTo>
                  <a:lnTo>
                    <a:pt x="2168410" y="629348"/>
                  </a:lnTo>
                  <a:lnTo>
                    <a:pt x="4082427" y="629348"/>
                  </a:lnTo>
                  <a:lnTo>
                    <a:pt x="4106926" y="624408"/>
                  </a:lnTo>
                  <a:lnTo>
                    <a:pt x="4126928" y="610908"/>
                  </a:lnTo>
                  <a:lnTo>
                    <a:pt x="4140416" y="590905"/>
                  </a:lnTo>
                  <a:lnTo>
                    <a:pt x="4145356" y="566407"/>
                  </a:lnTo>
                  <a:lnTo>
                    <a:pt x="4145356" y="62928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176433" y="5360309"/>
              <a:ext cx="2040255" cy="629920"/>
            </a:xfrm>
            <a:custGeom>
              <a:avLst/>
              <a:gdLst/>
              <a:ahLst/>
              <a:cxnLst/>
              <a:rect l="l" t="t" r="r" b="b"/>
              <a:pathLst>
                <a:path w="2040254" h="629920">
                  <a:moveTo>
                    <a:pt x="0" y="62928"/>
                  </a:moveTo>
                  <a:lnTo>
                    <a:pt x="4946" y="38431"/>
                  </a:lnTo>
                  <a:lnTo>
                    <a:pt x="18434" y="18429"/>
                  </a:lnTo>
                  <a:lnTo>
                    <a:pt x="38436" y="4944"/>
                  </a:lnTo>
                  <a:lnTo>
                    <a:pt x="62928" y="0"/>
                  </a:lnTo>
                  <a:lnTo>
                    <a:pt x="1976945" y="0"/>
                  </a:lnTo>
                  <a:lnTo>
                    <a:pt x="2001442" y="4944"/>
                  </a:lnTo>
                  <a:lnTo>
                    <a:pt x="2021444" y="18429"/>
                  </a:lnTo>
                  <a:lnTo>
                    <a:pt x="2034929" y="38431"/>
                  </a:lnTo>
                  <a:lnTo>
                    <a:pt x="2039874" y="62928"/>
                  </a:lnTo>
                  <a:lnTo>
                    <a:pt x="2039874" y="566407"/>
                  </a:lnTo>
                  <a:lnTo>
                    <a:pt x="2034929" y="590906"/>
                  </a:lnTo>
                  <a:lnTo>
                    <a:pt x="2021444" y="610912"/>
                  </a:lnTo>
                  <a:lnTo>
                    <a:pt x="2001442" y="624402"/>
                  </a:lnTo>
                  <a:lnTo>
                    <a:pt x="1976945" y="629348"/>
                  </a:lnTo>
                  <a:lnTo>
                    <a:pt x="62928" y="629348"/>
                  </a:lnTo>
                  <a:lnTo>
                    <a:pt x="38436" y="624402"/>
                  </a:lnTo>
                  <a:lnTo>
                    <a:pt x="18434" y="610912"/>
                  </a:lnTo>
                  <a:lnTo>
                    <a:pt x="4946" y="590906"/>
                  </a:lnTo>
                  <a:lnTo>
                    <a:pt x="0" y="566407"/>
                  </a:lnTo>
                  <a:lnTo>
                    <a:pt x="0" y="62928"/>
                  </a:lnTo>
                  <a:close/>
                </a:path>
              </a:pathLst>
            </a:custGeom>
            <a:ln w="12700">
              <a:solidFill>
                <a:srgbClr val="224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9500729" y="5334302"/>
            <a:ext cx="1390015" cy="6311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17475" marR="5080" indent="-105410">
              <a:lnSpc>
                <a:spcPts val="2360"/>
              </a:lnSpc>
              <a:spcBef>
                <a:spcPts val="21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Tutoring</a:t>
            </a:r>
            <a:r>
              <a:rPr sz="20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Instruction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117</a:t>
            </a:fld>
            <a:endParaRPr spc="-25" dirty="0"/>
          </a:p>
        </p:txBody>
      </p:sp>
      <p:sp>
        <p:nvSpPr>
          <p:cNvPr id="62" name="object 62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0" dirty="0"/>
              <a:t>Common</a:t>
            </a:r>
            <a:r>
              <a:rPr sz="4400" spc="-125" dirty="0"/>
              <a:t> </a:t>
            </a:r>
            <a:r>
              <a:rPr sz="4400" spc="185" dirty="0"/>
              <a:t>Challenges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688769"/>
            <a:ext cx="5405755" cy="42932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provisions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minors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campus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Consider: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Number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minors,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location,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endParaRPr sz="2200">
              <a:latin typeface="Calibri"/>
              <a:cs typeface="Calibri"/>
            </a:endParaRPr>
          </a:p>
          <a:p>
            <a:pPr marL="1155700" marR="5080" indent="-229235">
              <a:lnSpc>
                <a:spcPct val="100000"/>
              </a:lnSpc>
              <a:spcBef>
                <a:spcPts val="600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200" spc="3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Restrooms,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locker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rooms,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residential facilities</a:t>
            </a:r>
            <a:endParaRPr sz="2200">
              <a:latin typeface="Calibri"/>
              <a:cs typeface="Calibri"/>
            </a:endParaRPr>
          </a:p>
          <a:p>
            <a:pPr marL="697230" marR="10287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those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minors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supervision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minors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Mandatory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child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abuse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Children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classrooms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Dual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Enrollment/Early</a:t>
            </a:r>
            <a:r>
              <a:rPr sz="22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College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object 3" descr="Photograph of a teacher talking to a student in a classroom with a green wall and whiteboard in the background. Teacher appears engaged while student looks down with arms crossed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5889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118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19176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55" dirty="0"/>
              <a:t>Dual</a:t>
            </a:r>
            <a:r>
              <a:rPr sz="4400" spc="-120" dirty="0"/>
              <a:t> </a:t>
            </a:r>
            <a:r>
              <a:rPr sz="4400" spc="200" dirty="0"/>
              <a:t>Enrollment</a:t>
            </a:r>
            <a:r>
              <a:rPr sz="4400" spc="-105" dirty="0"/>
              <a:t> </a:t>
            </a:r>
            <a:r>
              <a:rPr sz="4400" spc="155" dirty="0"/>
              <a:t>and </a:t>
            </a:r>
            <a:r>
              <a:rPr sz="4400" spc="204" dirty="0"/>
              <a:t>Title</a:t>
            </a:r>
            <a:r>
              <a:rPr sz="4400" spc="-120" dirty="0"/>
              <a:t> </a:t>
            </a:r>
            <a:r>
              <a:rPr sz="4400" spc="175" dirty="0"/>
              <a:t>IX</a:t>
            </a:r>
            <a:r>
              <a:rPr sz="4400" spc="-100" dirty="0"/>
              <a:t> </a:t>
            </a:r>
            <a:r>
              <a:rPr sz="4400" spc="175" dirty="0"/>
              <a:t>Compliance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41881"/>
            <a:ext cx="5164455" cy="4216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Dual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Enrollment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programs</a:t>
            </a:r>
            <a:r>
              <a:rPr sz="20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present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variety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r>
              <a:rPr sz="20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challenges: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Reporting,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child</a:t>
            </a:r>
            <a:r>
              <a:rPr sz="20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abuse</a:t>
            </a:r>
            <a:r>
              <a:rPr sz="20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r>
              <a:rPr sz="20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downstream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effects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0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Age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FERPA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parents’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rights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Collaborative</a:t>
            </a:r>
            <a:r>
              <a:rPr sz="20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 descr="Photograph of three students walking up steps toward a historic university building framed by an ornate black metal archway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47" y="0"/>
            <a:ext cx="5178239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119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3834129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75" dirty="0"/>
              <a:t>Compliance </a:t>
            </a:r>
            <a:r>
              <a:rPr sz="4400" spc="170" dirty="0"/>
              <a:t>Considerations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5368290" cy="298196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State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Appetite</a:t>
            </a:r>
            <a:r>
              <a:rPr sz="2400" spc="-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litigation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400" spc="1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community</a:t>
            </a:r>
            <a:r>
              <a:rPr sz="24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values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Physical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layout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buildings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capacity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capital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improvements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Athletic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conference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rules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wooden bookshelves filled with books in a library setting. 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5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53402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04" dirty="0"/>
              <a:t>Camps</a:t>
            </a:r>
            <a:r>
              <a:rPr sz="4400" spc="-130" dirty="0"/>
              <a:t> </a:t>
            </a:r>
            <a:r>
              <a:rPr sz="4400" spc="180" dirty="0"/>
              <a:t>and</a:t>
            </a:r>
            <a:r>
              <a:rPr sz="4400" spc="-114" dirty="0"/>
              <a:t> </a:t>
            </a:r>
            <a:r>
              <a:rPr sz="4400" spc="215" dirty="0"/>
              <a:t>Programs: </a:t>
            </a:r>
            <a:r>
              <a:rPr sz="4400" spc="225" dirty="0"/>
              <a:t>Significant</a:t>
            </a:r>
            <a:r>
              <a:rPr sz="4400" spc="-155" dirty="0"/>
              <a:t> </a:t>
            </a:r>
            <a:r>
              <a:rPr sz="4400" spc="155" dirty="0"/>
              <a:t>Assistance</a:t>
            </a:r>
            <a:endParaRPr sz="440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799" y="1784347"/>
            <a:ext cx="3520440" cy="4572000"/>
          </a:xfrm>
          <a:custGeom>
            <a:avLst/>
            <a:gdLst/>
            <a:ahLst/>
            <a:cxnLst/>
            <a:rect l="l" t="t" r="r" b="b"/>
            <a:pathLst>
              <a:path w="3520440" h="4572000">
                <a:moveTo>
                  <a:pt x="2933687" y="0"/>
                </a:moveTo>
                <a:lnTo>
                  <a:pt x="586752" y="0"/>
                </a:lnTo>
                <a:lnTo>
                  <a:pt x="538630" y="1945"/>
                </a:lnTo>
                <a:lnTo>
                  <a:pt x="491578" y="7679"/>
                </a:lnTo>
                <a:lnTo>
                  <a:pt x="445749" y="17052"/>
                </a:lnTo>
                <a:lnTo>
                  <a:pt x="401293" y="29913"/>
                </a:lnTo>
                <a:lnTo>
                  <a:pt x="358362" y="46110"/>
                </a:lnTo>
                <a:lnTo>
                  <a:pt x="317106" y="65492"/>
                </a:lnTo>
                <a:lnTo>
                  <a:pt x="277677" y="87909"/>
                </a:lnTo>
                <a:lnTo>
                  <a:pt x="240224" y="113209"/>
                </a:lnTo>
                <a:lnTo>
                  <a:pt x="204900" y="141242"/>
                </a:lnTo>
                <a:lnTo>
                  <a:pt x="171856" y="171856"/>
                </a:lnTo>
                <a:lnTo>
                  <a:pt x="141242" y="204900"/>
                </a:lnTo>
                <a:lnTo>
                  <a:pt x="113209" y="240224"/>
                </a:lnTo>
                <a:lnTo>
                  <a:pt x="87909" y="277677"/>
                </a:lnTo>
                <a:lnTo>
                  <a:pt x="65492" y="317106"/>
                </a:lnTo>
                <a:lnTo>
                  <a:pt x="46110" y="358362"/>
                </a:lnTo>
                <a:lnTo>
                  <a:pt x="29913" y="401293"/>
                </a:lnTo>
                <a:lnTo>
                  <a:pt x="17052" y="445749"/>
                </a:lnTo>
                <a:lnTo>
                  <a:pt x="7679" y="491578"/>
                </a:lnTo>
                <a:lnTo>
                  <a:pt x="1945" y="538630"/>
                </a:lnTo>
                <a:lnTo>
                  <a:pt x="0" y="586752"/>
                </a:lnTo>
                <a:lnTo>
                  <a:pt x="0" y="3985247"/>
                </a:lnTo>
                <a:lnTo>
                  <a:pt x="1945" y="4033369"/>
                </a:lnTo>
                <a:lnTo>
                  <a:pt x="7679" y="4080421"/>
                </a:lnTo>
                <a:lnTo>
                  <a:pt x="17052" y="4126250"/>
                </a:lnTo>
                <a:lnTo>
                  <a:pt x="29913" y="4170706"/>
                </a:lnTo>
                <a:lnTo>
                  <a:pt x="46110" y="4213637"/>
                </a:lnTo>
                <a:lnTo>
                  <a:pt x="65492" y="4254893"/>
                </a:lnTo>
                <a:lnTo>
                  <a:pt x="87909" y="4294322"/>
                </a:lnTo>
                <a:lnTo>
                  <a:pt x="113209" y="4331775"/>
                </a:lnTo>
                <a:lnTo>
                  <a:pt x="141242" y="4367099"/>
                </a:lnTo>
                <a:lnTo>
                  <a:pt x="171856" y="4400143"/>
                </a:lnTo>
                <a:lnTo>
                  <a:pt x="204900" y="4430757"/>
                </a:lnTo>
                <a:lnTo>
                  <a:pt x="240224" y="4458790"/>
                </a:lnTo>
                <a:lnTo>
                  <a:pt x="277677" y="4484090"/>
                </a:lnTo>
                <a:lnTo>
                  <a:pt x="317106" y="4506507"/>
                </a:lnTo>
                <a:lnTo>
                  <a:pt x="358362" y="4525889"/>
                </a:lnTo>
                <a:lnTo>
                  <a:pt x="401293" y="4542086"/>
                </a:lnTo>
                <a:lnTo>
                  <a:pt x="445749" y="4554947"/>
                </a:lnTo>
                <a:lnTo>
                  <a:pt x="491578" y="4564320"/>
                </a:lnTo>
                <a:lnTo>
                  <a:pt x="538630" y="4570054"/>
                </a:lnTo>
                <a:lnTo>
                  <a:pt x="586752" y="4572000"/>
                </a:lnTo>
                <a:lnTo>
                  <a:pt x="2933687" y="4572000"/>
                </a:lnTo>
                <a:lnTo>
                  <a:pt x="2981809" y="4570054"/>
                </a:lnTo>
                <a:lnTo>
                  <a:pt x="3028861" y="4564320"/>
                </a:lnTo>
                <a:lnTo>
                  <a:pt x="3074690" y="4554947"/>
                </a:lnTo>
                <a:lnTo>
                  <a:pt x="3119146" y="4542086"/>
                </a:lnTo>
                <a:lnTo>
                  <a:pt x="3162077" y="4525889"/>
                </a:lnTo>
                <a:lnTo>
                  <a:pt x="3203333" y="4506507"/>
                </a:lnTo>
                <a:lnTo>
                  <a:pt x="3242762" y="4484090"/>
                </a:lnTo>
                <a:lnTo>
                  <a:pt x="3280215" y="4458790"/>
                </a:lnTo>
                <a:lnTo>
                  <a:pt x="3315539" y="4430757"/>
                </a:lnTo>
                <a:lnTo>
                  <a:pt x="3348583" y="4400143"/>
                </a:lnTo>
                <a:lnTo>
                  <a:pt x="3379197" y="4367099"/>
                </a:lnTo>
                <a:lnTo>
                  <a:pt x="3407230" y="4331775"/>
                </a:lnTo>
                <a:lnTo>
                  <a:pt x="3432530" y="4294322"/>
                </a:lnTo>
                <a:lnTo>
                  <a:pt x="3454947" y="4254893"/>
                </a:lnTo>
                <a:lnTo>
                  <a:pt x="3474329" y="4213637"/>
                </a:lnTo>
                <a:lnTo>
                  <a:pt x="3490526" y="4170706"/>
                </a:lnTo>
                <a:lnTo>
                  <a:pt x="3503387" y="4126250"/>
                </a:lnTo>
                <a:lnTo>
                  <a:pt x="3512760" y="4080421"/>
                </a:lnTo>
                <a:lnTo>
                  <a:pt x="3518494" y="4033369"/>
                </a:lnTo>
                <a:lnTo>
                  <a:pt x="3520440" y="3985247"/>
                </a:lnTo>
                <a:lnTo>
                  <a:pt x="3520440" y="586752"/>
                </a:lnTo>
                <a:lnTo>
                  <a:pt x="3518494" y="538630"/>
                </a:lnTo>
                <a:lnTo>
                  <a:pt x="3512760" y="491578"/>
                </a:lnTo>
                <a:lnTo>
                  <a:pt x="3503387" y="445749"/>
                </a:lnTo>
                <a:lnTo>
                  <a:pt x="3490526" y="401293"/>
                </a:lnTo>
                <a:lnTo>
                  <a:pt x="3474329" y="358362"/>
                </a:lnTo>
                <a:lnTo>
                  <a:pt x="3454947" y="317106"/>
                </a:lnTo>
                <a:lnTo>
                  <a:pt x="3432530" y="277677"/>
                </a:lnTo>
                <a:lnTo>
                  <a:pt x="3407230" y="240224"/>
                </a:lnTo>
                <a:lnTo>
                  <a:pt x="3379197" y="204900"/>
                </a:lnTo>
                <a:lnTo>
                  <a:pt x="3348583" y="171856"/>
                </a:lnTo>
                <a:lnTo>
                  <a:pt x="3315539" y="141242"/>
                </a:lnTo>
                <a:lnTo>
                  <a:pt x="3280215" y="113209"/>
                </a:lnTo>
                <a:lnTo>
                  <a:pt x="3242762" y="87909"/>
                </a:lnTo>
                <a:lnTo>
                  <a:pt x="3203333" y="65492"/>
                </a:lnTo>
                <a:lnTo>
                  <a:pt x="3162077" y="46110"/>
                </a:lnTo>
                <a:lnTo>
                  <a:pt x="3119146" y="29913"/>
                </a:lnTo>
                <a:lnTo>
                  <a:pt x="3074690" y="17052"/>
                </a:lnTo>
                <a:lnTo>
                  <a:pt x="3028861" y="7679"/>
                </a:lnTo>
                <a:lnTo>
                  <a:pt x="2981809" y="1945"/>
                </a:lnTo>
                <a:lnTo>
                  <a:pt x="2933687" y="0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87393" y="3408784"/>
            <a:ext cx="2993390" cy="202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2335">
              <a:lnSpc>
                <a:spcPct val="100000"/>
              </a:lnSpc>
              <a:spcBef>
                <a:spcPts val="100"/>
              </a:spcBef>
            </a:pPr>
            <a:r>
              <a:rPr sz="2400" b="1" spc="65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FFFFFF"/>
                </a:solidFill>
                <a:latin typeface="Calibri"/>
                <a:cs typeface="Calibri"/>
              </a:rPr>
              <a:t>Ours</a:t>
            </a:r>
            <a:endParaRPr sz="2400">
              <a:latin typeface="Calibri"/>
              <a:cs typeface="Calibri"/>
            </a:endParaRPr>
          </a:p>
          <a:p>
            <a:pPr marL="243840" indent="-231140">
              <a:lnSpc>
                <a:spcPct val="100000"/>
              </a:lnSpc>
              <a:spcBef>
                <a:spcPts val="2065"/>
              </a:spcBef>
              <a:buFont typeface="Wingdings"/>
              <a:buChar char=""/>
              <a:tabLst>
                <a:tab pos="24384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Run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different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entity</a:t>
            </a:r>
            <a:endParaRPr sz="2000">
              <a:latin typeface="Calibri"/>
              <a:cs typeface="Calibri"/>
            </a:endParaRPr>
          </a:p>
          <a:p>
            <a:pPr marL="243840" indent="-23114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384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entity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hires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staff</a:t>
            </a:r>
            <a:endParaRPr sz="2000">
              <a:latin typeface="Calibri"/>
              <a:cs typeface="Calibri"/>
            </a:endParaRPr>
          </a:p>
          <a:p>
            <a:pPr marL="243840" marR="38100" indent="-23177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384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Institution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only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rents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out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space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fair market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value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2920" y="1784347"/>
            <a:ext cx="3566160" cy="4572000"/>
          </a:xfrm>
          <a:custGeom>
            <a:avLst/>
            <a:gdLst/>
            <a:ahLst/>
            <a:cxnLst/>
            <a:rect l="l" t="t" r="r" b="b"/>
            <a:pathLst>
              <a:path w="3566159" h="4572000">
                <a:moveTo>
                  <a:pt x="2971787" y="0"/>
                </a:moveTo>
                <a:lnTo>
                  <a:pt x="594372" y="0"/>
                </a:lnTo>
                <a:lnTo>
                  <a:pt x="545624" y="1970"/>
                </a:lnTo>
                <a:lnTo>
                  <a:pt x="497960" y="7779"/>
                </a:lnTo>
                <a:lnTo>
                  <a:pt x="451535" y="17274"/>
                </a:lnTo>
                <a:lnTo>
                  <a:pt x="406502" y="30302"/>
                </a:lnTo>
                <a:lnTo>
                  <a:pt x="363013" y="46709"/>
                </a:lnTo>
                <a:lnTo>
                  <a:pt x="321221" y="66343"/>
                </a:lnTo>
                <a:lnTo>
                  <a:pt x="281279" y="89052"/>
                </a:lnTo>
                <a:lnTo>
                  <a:pt x="243341" y="114681"/>
                </a:lnTo>
                <a:lnTo>
                  <a:pt x="207558" y="143078"/>
                </a:lnTo>
                <a:lnTo>
                  <a:pt x="174085" y="174090"/>
                </a:lnTo>
                <a:lnTo>
                  <a:pt x="143073" y="207563"/>
                </a:lnTo>
                <a:lnTo>
                  <a:pt x="114677" y="243346"/>
                </a:lnTo>
                <a:lnTo>
                  <a:pt x="89049" y="281285"/>
                </a:lnTo>
                <a:lnTo>
                  <a:pt x="66341" y="321226"/>
                </a:lnTo>
                <a:lnTo>
                  <a:pt x="46707" y="363018"/>
                </a:lnTo>
                <a:lnTo>
                  <a:pt x="30300" y="406507"/>
                </a:lnTo>
                <a:lnTo>
                  <a:pt x="17273" y="451540"/>
                </a:lnTo>
                <a:lnTo>
                  <a:pt x="7779" y="497963"/>
                </a:lnTo>
                <a:lnTo>
                  <a:pt x="1970" y="545625"/>
                </a:lnTo>
                <a:lnTo>
                  <a:pt x="0" y="594372"/>
                </a:lnTo>
                <a:lnTo>
                  <a:pt x="0" y="3977627"/>
                </a:lnTo>
                <a:lnTo>
                  <a:pt x="1970" y="4026375"/>
                </a:lnTo>
                <a:lnTo>
                  <a:pt x="7779" y="4074039"/>
                </a:lnTo>
                <a:lnTo>
                  <a:pt x="17273" y="4120464"/>
                </a:lnTo>
                <a:lnTo>
                  <a:pt x="30300" y="4165497"/>
                </a:lnTo>
                <a:lnTo>
                  <a:pt x="46707" y="4208986"/>
                </a:lnTo>
                <a:lnTo>
                  <a:pt x="66341" y="4250778"/>
                </a:lnTo>
                <a:lnTo>
                  <a:pt x="89049" y="4290720"/>
                </a:lnTo>
                <a:lnTo>
                  <a:pt x="114677" y="4328658"/>
                </a:lnTo>
                <a:lnTo>
                  <a:pt x="143073" y="4364441"/>
                </a:lnTo>
                <a:lnTo>
                  <a:pt x="174085" y="4397914"/>
                </a:lnTo>
                <a:lnTo>
                  <a:pt x="207558" y="4428926"/>
                </a:lnTo>
                <a:lnTo>
                  <a:pt x="243341" y="4457322"/>
                </a:lnTo>
                <a:lnTo>
                  <a:pt x="281279" y="4482950"/>
                </a:lnTo>
                <a:lnTo>
                  <a:pt x="321221" y="4505658"/>
                </a:lnTo>
                <a:lnTo>
                  <a:pt x="363013" y="4525292"/>
                </a:lnTo>
                <a:lnTo>
                  <a:pt x="406502" y="4541699"/>
                </a:lnTo>
                <a:lnTo>
                  <a:pt x="451535" y="4554726"/>
                </a:lnTo>
                <a:lnTo>
                  <a:pt x="497960" y="4564220"/>
                </a:lnTo>
                <a:lnTo>
                  <a:pt x="545624" y="4570029"/>
                </a:lnTo>
                <a:lnTo>
                  <a:pt x="594372" y="4572000"/>
                </a:lnTo>
                <a:lnTo>
                  <a:pt x="2971787" y="4572000"/>
                </a:lnTo>
                <a:lnTo>
                  <a:pt x="3020535" y="4570029"/>
                </a:lnTo>
                <a:lnTo>
                  <a:pt x="3068199" y="4564220"/>
                </a:lnTo>
                <a:lnTo>
                  <a:pt x="3114624" y="4554726"/>
                </a:lnTo>
                <a:lnTo>
                  <a:pt x="3159657" y="4541699"/>
                </a:lnTo>
                <a:lnTo>
                  <a:pt x="3203146" y="4525292"/>
                </a:lnTo>
                <a:lnTo>
                  <a:pt x="3244938" y="4505658"/>
                </a:lnTo>
                <a:lnTo>
                  <a:pt x="3284880" y="4482950"/>
                </a:lnTo>
                <a:lnTo>
                  <a:pt x="3322818" y="4457322"/>
                </a:lnTo>
                <a:lnTo>
                  <a:pt x="3358601" y="4428926"/>
                </a:lnTo>
                <a:lnTo>
                  <a:pt x="3392074" y="4397914"/>
                </a:lnTo>
                <a:lnTo>
                  <a:pt x="3423086" y="4364441"/>
                </a:lnTo>
                <a:lnTo>
                  <a:pt x="3451482" y="4328658"/>
                </a:lnTo>
                <a:lnTo>
                  <a:pt x="3477110" y="4290720"/>
                </a:lnTo>
                <a:lnTo>
                  <a:pt x="3499818" y="4250778"/>
                </a:lnTo>
                <a:lnTo>
                  <a:pt x="3519452" y="4208986"/>
                </a:lnTo>
                <a:lnTo>
                  <a:pt x="3535859" y="4165497"/>
                </a:lnTo>
                <a:lnTo>
                  <a:pt x="3548886" y="4120464"/>
                </a:lnTo>
                <a:lnTo>
                  <a:pt x="3558380" y="4074039"/>
                </a:lnTo>
                <a:lnTo>
                  <a:pt x="3564189" y="4026375"/>
                </a:lnTo>
                <a:lnTo>
                  <a:pt x="3566160" y="3977627"/>
                </a:lnTo>
                <a:lnTo>
                  <a:pt x="3566160" y="594372"/>
                </a:lnTo>
                <a:lnTo>
                  <a:pt x="3564189" y="545625"/>
                </a:lnTo>
                <a:lnTo>
                  <a:pt x="3558380" y="497963"/>
                </a:lnTo>
                <a:lnTo>
                  <a:pt x="3548886" y="451540"/>
                </a:lnTo>
                <a:lnTo>
                  <a:pt x="3535859" y="406507"/>
                </a:lnTo>
                <a:lnTo>
                  <a:pt x="3519452" y="363018"/>
                </a:lnTo>
                <a:lnTo>
                  <a:pt x="3499818" y="321226"/>
                </a:lnTo>
                <a:lnTo>
                  <a:pt x="3477110" y="281285"/>
                </a:lnTo>
                <a:lnTo>
                  <a:pt x="3451482" y="243346"/>
                </a:lnTo>
                <a:lnTo>
                  <a:pt x="3423086" y="207563"/>
                </a:lnTo>
                <a:lnTo>
                  <a:pt x="3392074" y="174090"/>
                </a:lnTo>
                <a:lnTo>
                  <a:pt x="3358601" y="143078"/>
                </a:lnTo>
                <a:lnTo>
                  <a:pt x="3322818" y="114681"/>
                </a:lnTo>
                <a:lnTo>
                  <a:pt x="3284880" y="89052"/>
                </a:lnTo>
                <a:lnTo>
                  <a:pt x="3244938" y="66343"/>
                </a:lnTo>
                <a:lnTo>
                  <a:pt x="3203146" y="46709"/>
                </a:lnTo>
                <a:lnTo>
                  <a:pt x="3159657" y="30302"/>
                </a:lnTo>
                <a:lnTo>
                  <a:pt x="3114624" y="17274"/>
                </a:lnTo>
                <a:lnTo>
                  <a:pt x="3068199" y="7779"/>
                </a:lnTo>
                <a:lnTo>
                  <a:pt x="3020535" y="1970"/>
                </a:lnTo>
                <a:lnTo>
                  <a:pt x="2971787" y="0"/>
                </a:lnTo>
                <a:close/>
              </a:path>
            </a:pathLst>
          </a:custGeom>
          <a:solidFill>
            <a:srgbClr val="9AC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565746" y="3232614"/>
            <a:ext cx="3047365" cy="2901315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685800">
              <a:lnSpc>
                <a:spcPct val="100000"/>
              </a:lnSpc>
              <a:spcBef>
                <a:spcPts val="1710"/>
              </a:spcBef>
            </a:pPr>
            <a:r>
              <a:rPr sz="2400" b="1" spc="120" dirty="0">
                <a:solidFill>
                  <a:srgbClr val="00246C"/>
                </a:solidFill>
                <a:latin typeface="Calibri"/>
                <a:cs typeface="Calibri"/>
              </a:rPr>
              <a:t>Kind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Ours</a:t>
            </a:r>
            <a:endParaRPr sz="2400">
              <a:latin typeface="Calibri"/>
              <a:cs typeface="Calibri"/>
            </a:endParaRPr>
          </a:p>
          <a:p>
            <a:pPr marL="243840" marR="278765" indent="-231775">
              <a:lnSpc>
                <a:spcPct val="100000"/>
              </a:lnSpc>
              <a:spcBef>
                <a:spcPts val="1345"/>
              </a:spcBef>
              <a:buFont typeface="Wingdings"/>
              <a:buChar char=""/>
              <a:tabLst>
                <a:tab pos="243840" algn="l"/>
              </a:tabLst>
            </a:pP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Money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comes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shell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endParaRPr sz="2000">
              <a:latin typeface="Calibri"/>
              <a:cs typeface="Calibri"/>
            </a:endParaRPr>
          </a:p>
          <a:p>
            <a:pPr marL="243840" marR="5080" indent="-23177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4384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temporary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hires</a:t>
            </a:r>
            <a:endParaRPr sz="2000">
              <a:latin typeface="Calibri"/>
              <a:cs typeface="Calibri"/>
            </a:endParaRPr>
          </a:p>
          <a:p>
            <a:pPr marL="243840" indent="-231140">
              <a:lnSpc>
                <a:spcPct val="100000"/>
              </a:lnSpc>
              <a:buFont typeface="Wingdings"/>
              <a:buChar char=""/>
              <a:tabLst>
                <a:tab pos="243840" algn="l"/>
              </a:tabLst>
            </a:pP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name</a:t>
            </a:r>
            <a:endParaRPr sz="2000">
              <a:latin typeface="Calibri"/>
              <a:cs typeface="Calibri"/>
            </a:endParaRPr>
          </a:p>
          <a:p>
            <a:pPr marL="243840" marR="935990" indent="-231775">
              <a:lnSpc>
                <a:spcPct val="100000"/>
              </a:lnSpc>
              <a:buFont typeface="Wingdings"/>
              <a:buChar char=""/>
              <a:tabLst>
                <a:tab pos="24384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Preferred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pricing/ discounts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34760" y="1784347"/>
            <a:ext cx="3520440" cy="4572000"/>
          </a:xfrm>
          <a:custGeom>
            <a:avLst/>
            <a:gdLst/>
            <a:ahLst/>
            <a:cxnLst/>
            <a:rect l="l" t="t" r="r" b="b"/>
            <a:pathLst>
              <a:path w="3520440" h="4572000">
                <a:moveTo>
                  <a:pt x="2933687" y="0"/>
                </a:moveTo>
                <a:lnTo>
                  <a:pt x="586752" y="0"/>
                </a:lnTo>
                <a:lnTo>
                  <a:pt x="538630" y="1945"/>
                </a:lnTo>
                <a:lnTo>
                  <a:pt x="491578" y="7679"/>
                </a:lnTo>
                <a:lnTo>
                  <a:pt x="445749" y="17052"/>
                </a:lnTo>
                <a:lnTo>
                  <a:pt x="401293" y="29913"/>
                </a:lnTo>
                <a:lnTo>
                  <a:pt x="358362" y="46110"/>
                </a:lnTo>
                <a:lnTo>
                  <a:pt x="317106" y="65492"/>
                </a:lnTo>
                <a:lnTo>
                  <a:pt x="277677" y="87909"/>
                </a:lnTo>
                <a:lnTo>
                  <a:pt x="240224" y="113209"/>
                </a:lnTo>
                <a:lnTo>
                  <a:pt x="204900" y="141242"/>
                </a:lnTo>
                <a:lnTo>
                  <a:pt x="171856" y="171856"/>
                </a:lnTo>
                <a:lnTo>
                  <a:pt x="141242" y="204900"/>
                </a:lnTo>
                <a:lnTo>
                  <a:pt x="113209" y="240224"/>
                </a:lnTo>
                <a:lnTo>
                  <a:pt x="87909" y="277677"/>
                </a:lnTo>
                <a:lnTo>
                  <a:pt x="65492" y="317106"/>
                </a:lnTo>
                <a:lnTo>
                  <a:pt x="46110" y="358362"/>
                </a:lnTo>
                <a:lnTo>
                  <a:pt x="29913" y="401293"/>
                </a:lnTo>
                <a:lnTo>
                  <a:pt x="17052" y="445749"/>
                </a:lnTo>
                <a:lnTo>
                  <a:pt x="7679" y="491578"/>
                </a:lnTo>
                <a:lnTo>
                  <a:pt x="1945" y="538630"/>
                </a:lnTo>
                <a:lnTo>
                  <a:pt x="0" y="586752"/>
                </a:lnTo>
                <a:lnTo>
                  <a:pt x="0" y="3985247"/>
                </a:lnTo>
                <a:lnTo>
                  <a:pt x="1945" y="4033369"/>
                </a:lnTo>
                <a:lnTo>
                  <a:pt x="7679" y="4080421"/>
                </a:lnTo>
                <a:lnTo>
                  <a:pt x="17052" y="4126250"/>
                </a:lnTo>
                <a:lnTo>
                  <a:pt x="29913" y="4170706"/>
                </a:lnTo>
                <a:lnTo>
                  <a:pt x="46110" y="4213637"/>
                </a:lnTo>
                <a:lnTo>
                  <a:pt x="65492" y="4254893"/>
                </a:lnTo>
                <a:lnTo>
                  <a:pt x="87909" y="4294322"/>
                </a:lnTo>
                <a:lnTo>
                  <a:pt x="113209" y="4331775"/>
                </a:lnTo>
                <a:lnTo>
                  <a:pt x="141242" y="4367099"/>
                </a:lnTo>
                <a:lnTo>
                  <a:pt x="171856" y="4400143"/>
                </a:lnTo>
                <a:lnTo>
                  <a:pt x="204900" y="4430757"/>
                </a:lnTo>
                <a:lnTo>
                  <a:pt x="240224" y="4458790"/>
                </a:lnTo>
                <a:lnTo>
                  <a:pt x="277677" y="4484090"/>
                </a:lnTo>
                <a:lnTo>
                  <a:pt x="317106" y="4506507"/>
                </a:lnTo>
                <a:lnTo>
                  <a:pt x="358362" y="4525889"/>
                </a:lnTo>
                <a:lnTo>
                  <a:pt x="401293" y="4542086"/>
                </a:lnTo>
                <a:lnTo>
                  <a:pt x="445749" y="4554947"/>
                </a:lnTo>
                <a:lnTo>
                  <a:pt x="491578" y="4564320"/>
                </a:lnTo>
                <a:lnTo>
                  <a:pt x="538630" y="4570054"/>
                </a:lnTo>
                <a:lnTo>
                  <a:pt x="586752" y="4572000"/>
                </a:lnTo>
                <a:lnTo>
                  <a:pt x="2933687" y="4572000"/>
                </a:lnTo>
                <a:lnTo>
                  <a:pt x="2981809" y="4570054"/>
                </a:lnTo>
                <a:lnTo>
                  <a:pt x="3028861" y="4564320"/>
                </a:lnTo>
                <a:lnTo>
                  <a:pt x="3074690" y="4554947"/>
                </a:lnTo>
                <a:lnTo>
                  <a:pt x="3119146" y="4542086"/>
                </a:lnTo>
                <a:lnTo>
                  <a:pt x="3162077" y="4525889"/>
                </a:lnTo>
                <a:lnTo>
                  <a:pt x="3203333" y="4506507"/>
                </a:lnTo>
                <a:lnTo>
                  <a:pt x="3242762" y="4484090"/>
                </a:lnTo>
                <a:lnTo>
                  <a:pt x="3280215" y="4458790"/>
                </a:lnTo>
                <a:lnTo>
                  <a:pt x="3315539" y="4430757"/>
                </a:lnTo>
                <a:lnTo>
                  <a:pt x="3348583" y="4400143"/>
                </a:lnTo>
                <a:lnTo>
                  <a:pt x="3379197" y="4367099"/>
                </a:lnTo>
                <a:lnTo>
                  <a:pt x="3407230" y="4331775"/>
                </a:lnTo>
                <a:lnTo>
                  <a:pt x="3432530" y="4294322"/>
                </a:lnTo>
                <a:lnTo>
                  <a:pt x="3454947" y="4254893"/>
                </a:lnTo>
                <a:lnTo>
                  <a:pt x="3474329" y="4213637"/>
                </a:lnTo>
                <a:lnTo>
                  <a:pt x="3490526" y="4170706"/>
                </a:lnTo>
                <a:lnTo>
                  <a:pt x="3503387" y="4126250"/>
                </a:lnTo>
                <a:lnTo>
                  <a:pt x="3512760" y="4080421"/>
                </a:lnTo>
                <a:lnTo>
                  <a:pt x="3518494" y="4033369"/>
                </a:lnTo>
                <a:lnTo>
                  <a:pt x="3520440" y="3985247"/>
                </a:lnTo>
                <a:lnTo>
                  <a:pt x="3520440" y="586752"/>
                </a:lnTo>
                <a:lnTo>
                  <a:pt x="3518494" y="538630"/>
                </a:lnTo>
                <a:lnTo>
                  <a:pt x="3512760" y="491578"/>
                </a:lnTo>
                <a:lnTo>
                  <a:pt x="3503387" y="445749"/>
                </a:lnTo>
                <a:lnTo>
                  <a:pt x="3490526" y="401293"/>
                </a:lnTo>
                <a:lnTo>
                  <a:pt x="3474329" y="358362"/>
                </a:lnTo>
                <a:lnTo>
                  <a:pt x="3454947" y="317106"/>
                </a:lnTo>
                <a:lnTo>
                  <a:pt x="3432530" y="277677"/>
                </a:lnTo>
                <a:lnTo>
                  <a:pt x="3407230" y="240224"/>
                </a:lnTo>
                <a:lnTo>
                  <a:pt x="3379197" y="204900"/>
                </a:lnTo>
                <a:lnTo>
                  <a:pt x="3348583" y="171856"/>
                </a:lnTo>
                <a:lnTo>
                  <a:pt x="3315539" y="141242"/>
                </a:lnTo>
                <a:lnTo>
                  <a:pt x="3280215" y="113209"/>
                </a:lnTo>
                <a:lnTo>
                  <a:pt x="3242762" y="87909"/>
                </a:lnTo>
                <a:lnTo>
                  <a:pt x="3203333" y="65492"/>
                </a:lnTo>
                <a:lnTo>
                  <a:pt x="3162077" y="46110"/>
                </a:lnTo>
                <a:lnTo>
                  <a:pt x="3119146" y="29913"/>
                </a:lnTo>
                <a:lnTo>
                  <a:pt x="3074690" y="17052"/>
                </a:lnTo>
                <a:lnTo>
                  <a:pt x="3028861" y="7679"/>
                </a:lnTo>
                <a:lnTo>
                  <a:pt x="2981809" y="1945"/>
                </a:lnTo>
                <a:lnTo>
                  <a:pt x="2933687" y="0"/>
                </a:lnTo>
                <a:close/>
              </a:path>
            </a:pathLst>
          </a:custGeom>
          <a:solidFill>
            <a:srgbClr val="A1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285353" y="3439264"/>
            <a:ext cx="2669540" cy="233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>
              <a:lnSpc>
                <a:spcPct val="100000"/>
              </a:lnSpc>
              <a:spcBef>
                <a:spcPts val="100"/>
              </a:spcBef>
            </a:pPr>
            <a:r>
              <a:rPr sz="2400" b="1" spc="95" dirty="0">
                <a:solidFill>
                  <a:srgbClr val="00246C"/>
                </a:solidFill>
                <a:latin typeface="Calibri"/>
                <a:cs typeface="Calibri"/>
              </a:rPr>
              <a:t>Completely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Ours</a:t>
            </a:r>
            <a:endParaRPr sz="2400">
              <a:latin typeface="Calibri"/>
              <a:cs typeface="Calibri"/>
            </a:endParaRPr>
          </a:p>
          <a:p>
            <a:pPr marL="243840" marR="104775" indent="-231775">
              <a:lnSpc>
                <a:spcPct val="100000"/>
              </a:lnSpc>
              <a:spcBef>
                <a:spcPts val="2065"/>
              </a:spcBef>
              <a:buFont typeface="Wingdings"/>
              <a:buChar char=""/>
              <a:tabLst>
                <a:tab pos="243840" algn="l"/>
              </a:tabLst>
            </a:pP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Money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comes into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endParaRPr sz="2000">
              <a:latin typeface="Calibri"/>
              <a:cs typeface="Calibri"/>
            </a:endParaRPr>
          </a:p>
          <a:p>
            <a:pPr marL="243840" marR="206375" indent="-23177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384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Staff</a:t>
            </a:r>
            <a:r>
              <a:rPr sz="20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institutional employees</a:t>
            </a:r>
            <a:endParaRPr sz="2000">
              <a:latin typeface="Calibri"/>
              <a:cs typeface="Calibri"/>
            </a:endParaRPr>
          </a:p>
          <a:p>
            <a:pPr marL="243840" indent="-231140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24384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name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3250" y="2006600"/>
            <a:ext cx="10985500" cy="4420235"/>
            <a:chOff x="603250" y="2006600"/>
            <a:chExt cx="10985500" cy="442023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1223" y="2012950"/>
              <a:ext cx="1371596" cy="13715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11219" y="201295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200" y="2012950"/>
              <a:ext cx="1371599" cy="13715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410200" y="201295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09188" y="2012950"/>
              <a:ext cx="1371587" cy="137159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109178" y="201295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9600" y="6146156"/>
              <a:ext cx="10972800" cy="274320"/>
            </a:xfrm>
            <a:custGeom>
              <a:avLst/>
              <a:gdLst/>
              <a:ahLst/>
              <a:cxnLst/>
              <a:rect l="l" t="t" r="r" b="b"/>
              <a:pathLst>
                <a:path w="10972800" h="274320">
                  <a:moveTo>
                    <a:pt x="10835640" y="0"/>
                  </a:moveTo>
                  <a:lnTo>
                    <a:pt x="10835640" y="68580"/>
                  </a:lnTo>
                  <a:lnTo>
                    <a:pt x="137160" y="68580"/>
                  </a:lnTo>
                  <a:lnTo>
                    <a:pt x="137160" y="0"/>
                  </a:lnTo>
                  <a:lnTo>
                    <a:pt x="0" y="137160"/>
                  </a:lnTo>
                  <a:lnTo>
                    <a:pt x="137160" y="274320"/>
                  </a:lnTo>
                  <a:lnTo>
                    <a:pt x="137160" y="205740"/>
                  </a:lnTo>
                  <a:lnTo>
                    <a:pt x="10835640" y="205740"/>
                  </a:lnTo>
                  <a:lnTo>
                    <a:pt x="10835640" y="274320"/>
                  </a:lnTo>
                  <a:lnTo>
                    <a:pt x="10972800" y="137160"/>
                  </a:lnTo>
                  <a:lnTo>
                    <a:pt x="10835640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9600" y="6146156"/>
              <a:ext cx="10972800" cy="274320"/>
            </a:xfrm>
            <a:custGeom>
              <a:avLst/>
              <a:gdLst/>
              <a:ahLst/>
              <a:cxnLst/>
              <a:rect l="l" t="t" r="r" b="b"/>
              <a:pathLst>
                <a:path w="10972800" h="274320">
                  <a:moveTo>
                    <a:pt x="0" y="137160"/>
                  </a:moveTo>
                  <a:lnTo>
                    <a:pt x="137160" y="0"/>
                  </a:lnTo>
                  <a:lnTo>
                    <a:pt x="137160" y="68580"/>
                  </a:lnTo>
                  <a:lnTo>
                    <a:pt x="10835640" y="68580"/>
                  </a:lnTo>
                  <a:lnTo>
                    <a:pt x="10835640" y="0"/>
                  </a:lnTo>
                  <a:lnTo>
                    <a:pt x="10972800" y="137160"/>
                  </a:lnTo>
                  <a:lnTo>
                    <a:pt x="10835640" y="274320"/>
                  </a:lnTo>
                  <a:lnTo>
                    <a:pt x="10835640" y="205740"/>
                  </a:lnTo>
                  <a:lnTo>
                    <a:pt x="137160" y="205740"/>
                  </a:lnTo>
                  <a:lnTo>
                    <a:pt x="137160" y="274320"/>
                  </a:lnTo>
                  <a:lnTo>
                    <a:pt x="0" y="137160"/>
                  </a:lnTo>
                  <a:close/>
                </a:path>
              </a:pathLst>
            </a:custGeom>
            <a:ln w="12699">
              <a:solidFill>
                <a:srgbClr val="4F03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120</a:t>
            </a:fld>
            <a:endParaRPr spc="-25" dirty="0"/>
          </a:p>
        </p:txBody>
      </p:sp>
      <p:sp>
        <p:nvSpPr>
          <p:cNvPr id="18" name="object 1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09822"/>
            <a:ext cx="357060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0" dirty="0"/>
              <a:t>Sample</a:t>
            </a:r>
            <a:r>
              <a:rPr sz="4400" spc="-130" dirty="0"/>
              <a:t> </a:t>
            </a:r>
            <a:r>
              <a:rPr sz="4400" spc="215" dirty="0"/>
              <a:t>Policy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250006"/>
            <a:ext cx="6425565" cy="1016635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Abuse</a:t>
            </a:r>
            <a:r>
              <a:rPr sz="2400" b="1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Minors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addition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having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minors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enrolled,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89876" y="1905000"/>
            <a:ext cx="2123440" cy="367665"/>
          </a:xfrm>
          <a:prstGeom prst="rect">
            <a:avLst/>
          </a:prstGeom>
          <a:solidFill>
            <a:srgbClr val="D2D2D2"/>
          </a:solidFill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College/University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62592" y="1906017"/>
            <a:ext cx="151574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hosts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minors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6939" y="2408859"/>
            <a:ext cx="55187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guests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participants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youth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activities.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83096" y="2407920"/>
            <a:ext cx="624205" cy="367665"/>
          </a:xfrm>
          <a:prstGeom prst="rect">
            <a:avLst/>
          </a:prstGeom>
          <a:solidFill>
            <a:srgbClr val="D2D2D2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State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34837" y="2408859"/>
            <a:ext cx="362204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narrowly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imposes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duties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6939" y="2743530"/>
            <a:ext cx="10393680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certain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crimes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involving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minors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abuse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appropriate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officials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mental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health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professionals,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medical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providers,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school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counselors,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clergy,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enforcement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officers.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Institution’s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protocol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addition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fulfilling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requirements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state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law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[insert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here]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 employees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2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promptly</a:t>
            </a:r>
            <a:r>
              <a:rPr sz="22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suspected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70" dirty="0">
                <a:solidFill>
                  <a:srgbClr val="00246C"/>
                </a:solidFill>
                <a:latin typeface="Calibri"/>
                <a:cs typeface="Calibri"/>
              </a:rPr>
              <a:t>child</a:t>
            </a:r>
            <a:r>
              <a:rPr sz="2200" b="1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abuse,</a:t>
            </a:r>
            <a:r>
              <a:rPr sz="22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8048" y="3916679"/>
            <a:ext cx="1203960" cy="367665"/>
          </a:xfrm>
          <a:custGeom>
            <a:avLst/>
            <a:gdLst/>
            <a:ahLst/>
            <a:cxnLst/>
            <a:rect l="l" t="t" r="r" b="b"/>
            <a:pathLst>
              <a:path w="1203960" h="367664">
                <a:moveTo>
                  <a:pt x="1203960" y="0"/>
                </a:moveTo>
                <a:lnTo>
                  <a:pt x="0" y="0"/>
                </a:lnTo>
                <a:lnTo>
                  <a:pt x="0" y="367284"/>
                </a:lnTo>
                <a:lnTo>
                  <a:pt x="1203960" y="367284"/>
                </a:lnTo>
                <a:lnTo>
                  <a:pt x="1203960" y="0"/>
                </a:lnTo>
                <a:close/>
              </a:path>
            </a:pathLst>
          </a:custGeom>
          <a:solidFill>
            <a:srgbClr val="D2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6939" y="4923070"/>
            <a:ext cx="62045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abuse</a:t>
            </a:r>
            <a:r>
              <a:rPr sz="22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minors,</a:t>
            </a:r>
            <a:r>
              <a:rPr sz="22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criminal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70" dirty="0">
                <a:solidFill>
                  <a:srgbClr val="00246C"/>
                </a:solidFill>
                <a:latin typeface="Calibri"/>
                <a:cs typeface="Calibri"/>
              </a:rPr>
              <a:t>acts</a:t>
            </a:r>
            <a:r>
              <a:rPr sz="22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7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minors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64323" y="4922520"/>
            <a:ext cx="3403600" cy="367665"/>
          </a:xfrm>
          <a:prstGeom prst="rect">
            <a:avLst/>
          </a:prstGeom>
          <a:solidFill>
            <a:srgbClr val="D2D2D2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campus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police/security</a:t>
            </a:r>
            <a:r>
              <a:rPr sz="2200" spc="2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office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6939" y="5257741"/>
            <a:ext cx="973645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delay.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Clery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offenses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statistical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purposes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occurs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whether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victims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minors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adults.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121</a:t>
            </a:fld>
            <a:endParaRPr spc="-25" dirty="0"/>
          </a:p>
        </p:txBody>
      </p:sp>
      <p:sp>
        <p:nvSpPr>
          <p:cNvPr id="14" name="object 1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75977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15" dirty="0">
                <a:solidFill>
                  <a:srgbClr val="FFFFFF"/>
                </a:solidFill>
              </a:rPr>
              <a:t>Trauma-</a:t>
            </a:r>
            <a:r>
              <a:rPr sz="4800" spc="185" dirty="0">
                <a:solidFill>
                  <a:srgbClr val="FFFFFF"/>
                </a:solidFill>
              </a:rPr>
              <a:t>Informed</a:t>
            </a:r>
            <a:r>
              <a:rPr sz="4800" spc="-60" dirty="0">
                <a:solidFill>
                  <a:srgbClr val="FFFFFF"/>
                </a:solidFill>
              </a:rPr>
              <a:t> </a:t>
            </a:r>
            <a:r>
              <a:rPr sz="4800" spc="220" dirty="0">
                <a:solidFill>
                  <a:srgbClr val="FFFFFF"/>
                </a:solidFill>
              </a:rPr>
              <a:t>Practices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Understanding</a:t>
            </a:r>
            <a:r>
              <a:rPr sz="4400" spc="-160" dirty="0"/>
              <a:t> </a:t>
            </a:r>
            <a:r>
              <a:rPr sz="4400" spc="210" dirty="0"/>
              <a:t>Trauma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41880"/>
            <a:ext cx="10186035" cy="3164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103505" indent="-2286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70" dirty="0">
                <a:solidFill>
                  <a:srgbClr val="00246C"/>
                </a:solidFill>
                <a:latin typeface="Calibri"/>
                <a:cs typeface="Calibri"/>
              </a:rPr>
              <a:t>Trauma</a:t>
            </a:r>
            <a:r>
              <a:rPr sz="22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exposure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events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create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real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perceived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threat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life,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safety,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sense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well-being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bodily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integrity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Acute,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chronic,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complex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Neurological,</a:t>
            </a:r>
            <a:r>
              <a:rPr sz="2200" spc="2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biological,</a:t>
            </a:r>
            <a:r>
              <a:rPr sz="2200" spc="229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psychological,</a:t>
            </a:r>
            <a:r>
              <a:rPr sz="2200" spc="229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social,</a:t>
            </a:r>
            <a:r>
              <a:rPr sz="2200" spc="2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emotional</a:t>
            </a:r>
            <a:r>
              <a:rPr sz="2200" spc="2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impacts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Developmental,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intergenerational,</a:t>
            </a:r>
            <a:r>
              <a:rPr sz="22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historical,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secondary,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vicarious,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collective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Responses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trauma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vary,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depending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variety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factors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persons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support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makes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services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processes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accessible,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those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experienced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trauma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Trauma-</a:t>
            </a:r>
            <a:r>
              <a:rPr sz="4400" spc="180" dirty="0"/>
              <a:t>Informed</a:t>
            </a:r>
            <a:r>
              <a:rPr sz="4400" spc="-114" dirty="0"/>
              <a:t> </a:t>
            </a:r>
            <a:r>
              <a:rPr sz="4400" spc="195" dirty="0"/>
              <a:t>Principles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737" y="1766292"/>
            <a:ext cx="9910445" cy="41408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Key</a:t>
            </a:r>
            <a:r>
              <a:rPr sz="20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principles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 trauma-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informed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 practice: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Trustworthiness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transparency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Collaboration</a:t>
            </a:r>
            <a:r>
              <a:rPr sz="20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mutuality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Empowerment,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voice,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choice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Cultural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historical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context</a:t>
            </a:r>
            <a:endParaRPr sz="20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Position</a:t>
            </a:r>
            <a:r>
              <a:rPr sz="20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Statement: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Application of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trauma-informed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practices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our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field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has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gotten 	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way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ahead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 actual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science</a:t>
            </a:r>
            <a:endParaRPr sz="2000">
              <a:latin typeface="Calibri"/>
              <a:cs typeface="Calibri"/>
            </a:endParaRPr>
          </a:p>
          <a:p>
            <a:pPr marL="697230" marR="66675" lvl="1" indent="-2279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Recommendation:</a:t>
            </a:r>
            <a:r>
              <a:rPr sz="2000" b="1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Incorporate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trauma-informed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interviewing 	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methods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compromising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gathering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credible,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evidence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Trauma-informed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practices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significantly</a:t>
            </a:r>
            <a:r>
              <a:rPr sz="20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influence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evaluation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36074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20" dirty="0">
                <a:solidFill>
                  <a:srgbClr val="FFFFFF"/>
                </a:solidFill>
              </a:rPr>
              <a:t>Title</a:t>
            </a:r>
            <a:r>
              <a:rPr sz="4800" spc="-120" dirty="0">
                <a:solidFill>
                  <a:srgbClr val="FFFFFF"/>
                </a:solidFill>
              </a:rPr>
              <a:t> </a:t>
            </a:r>
            <a:r>
              <a:rPr sz="4800" spc="190" dirty="0">
                <a:solidFill>
                  <a:srgbClr val="FFFFFF"/>
                </a:solidFill>
              </a:rPr>
              <a:t>IX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180" dirty="0">
                <a:solidFill>
                  <a:srgbClr val="FFFFFF"/>
                </a:solidFill>
              </a:rPr>
              <a:t>Team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12445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90" dirty="0"/>
              <a:t>Meeting</a:t>
            </a:r>
            <a:r>
              <a:rPr sz="4400" spc="-160" dirty="0"/>
              <a:t> </a:t>
            </a:r>
            <a:r>
              <a:rPr sz="4400" spc="195" dirty="0"/>
              <a:t>Community </a:t>
            </a:r>
            <a:r>
              <a:rPr sz="4400" spc="120" dirty="0"/>
              <a:t>Needs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41881"/>
            <a:ext cx="5480685" cy="444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Institutions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stop,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prevent,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remedy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sex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ensure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equitable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programs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cannot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accomplish</a:t>
            </a:r>
            <a:r>
              <a:rPr sz="20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0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alone</a:t>
            </a:r>
            <a:endParaRPr sz="2000">
              <a:latin typeface="Calibri"/>
              <a:cs typeface="Calibri"/>
            </a:endParaRPr>
          </a:p>
          <a:p>
            <a:pPr marL="241300" marR="133985" indent="-228600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Institutions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adequately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staff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IX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teams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could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consider: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Adding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permanent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position(s)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Creating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new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role(s)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Identifying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paid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fulfill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roles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Reassigning</a:t>
            </a:r>
            <a:r>
              <a:rPr sz="2000" spc="2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tasks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Regional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consortia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sharing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arrangements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Third-party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outsourcing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 descr="Photograph showing a close-up of scattered wooden puzzle pieces in various shades of brown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47" y="0"/>
            <a:ext cx="5178239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126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Title</a:t>
            </a:r>
            <a:r>
              <a:rPr sz="4400" spc="-130" dirty="0"/>
              <a:t> </a:t>
            </a:r>
            <a:r>
              <a:rPr sz="4400" spc="180" dirty="0"/>
              <a:t>IX</a:t>
            </a:r>
            <a:r>
              <a:rPr sz="4400" spc="-114" dirty="0"/>
              <a:t> </a:t>
            </a:r>
            <a:r>
              <a:rPr sz="4400" spc="200" dirty="0"/>
              <a:t>Team</a:t>
            </a:r>
            <a:r>
              <a:rPr sz="4400" spc="-125" dirty="0"/>
              <a:t> </a:t>
            </a:r>
            <a:r>
              <a:rPr sz="4400" spc="175" dirty="0"/>
              <a:t>Roles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5352" y="1486604"/>
            <a:ext cx="1845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5" dirty="0">
                <a:solidFill>
                  <a:srgbClr val="00246C"/>
                </a:solidFill>
                <a:latin typeface="Calibri"/>
                <a:cs typeface="Calibri"/>
              </a:rPr>
              <a:t>Deputy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105" dirty="0">
                <a:solidFill>
                  <a:srgbClr val="00246C"/>
                </a:solidFill>
                <a:latin typeface="Calibri"/>
                <a:cs typeface="Calibri"/>
              </a:rPr>
              <a:t>TIXCs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7399" y="1990737"/>
            <a:ext cx="10517505" cy="175577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37160" rIns="0" bIns="0" rtlCol="0">
            <a:spAutoFit/>
          </a:bodyPr>
          <a:lstStyle/>
          <a:p>
            <a:pPr marL="548005" indent="-33655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54800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Designation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location,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population,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responsibilities</a:t>
            </a:r>
            <a:endParaRPr sz="2000">
              <a:latin typeface="Calibri"/>
              <a:cs typeface="Calibri"/>
            </a:endParaRPr>
          </a:p>
          <a:p>
            <a:pPr marL="548005" indent="-33655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4800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broad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needs</a:t>
            </a:r>
            <a:endParaRPr sz="2000">
              <a:latin typeface="Calibri"/>
              <a:cs typeface="Calibri"/>
            </a:endParaRPr>
          </a:p>
          <a:p>
            <a:pPr marL="548005" indent="-33655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4800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step in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there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conflict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otherwise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unavailable</a:t>
            </a:r>
            <a:endParaRPr sz="2000">
              <a:latin typeface="Calibri"/>
              <a:cs typeface="Calibri"/>
            </a:endParaRPr>
          </a:p>
          <a:p>
            <a:pPr marL="548005" indent="-33655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4800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required,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best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practice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5352" y="3788735"/>
            <a:ext cx="3140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5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b="1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95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100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Members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4237189"/>
            <a:ext cx="10515600" cy="2141220"/>
          </a:xfrm>
          <a:custGeom>
            <a:avLst/>
            <a:gdLst/>
            <a:ahLst/>
            <a:cxnLst/>
            <a:rect l="l" t="t" r="r" b="b"/>
            <a:pathLst>
              <a:path w="10515600" h="2141220">
                <a:moveTo>
                  <a:pt x="10515600" y="0"/>
                </a:moveTo>
                <a:lnTo>
                  <a:pt x="0" y="0"/>
                </a:lnTo>
                <a:lnTo>
                  <a:pt x="0" y="2140724"/>
                </a:lnTo>
                <a:lnTo>
                  <a:pt x="10515600" y="2140724"/>
                </a:lnTo>
                <a:lnTo>
                  <a:pt x="10515600" y="0"/>
                </a:lnTo>
                <a:close/>
              </a:path>
            </a:pathLst>
          </a:custGeom>
          <a:solidFill>
            <a:srgbClr val="0024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11427" y="4288103"/>
            <a:ext cx="3679190" cy="1930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35496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Deputy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Coordinators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Investigators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DMs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Informal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Resolution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Facilitators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Appeal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DMs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97537" y="4288103"/>
            <a:ext cx="4366895" cy="1168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354965" algn="l"/>
              </a:tabLst>
            </a:pPr>
            <a:r>
              <a:rPr sz="2000" spc="-145" dirty="0">
                <a:solidFill>
                  <a:srgbClr val="FFFFFF"/>
                </a:solidFill>
                <a:latin typeface="Calibri"/>
                <a:cs typeface="Calibri"/>
              </a:rPr>
              <a:t>DM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emergency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removal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challenges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Dismissal</a:t>
            </a:r>
            <a:r>
              <a:rPr sz="20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Appeal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DMs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Advisors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127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35" dirty="0"/>
              <a:t>Structuring</a:t>
            </a:r>
            <a:r>
              <a:rPr sz="4400" spc="-155" dirty="0"/>
              <a:t> </a:t>
            </a:r>
            <a:r>
              <a:rPr sz="4400" spc="165" dirty="0"/>
              <a:t>the</a:t>
            </a:r>
            <a:r>
              <a:rPr sz="4400" spc="-125" dirty="0"/>
              <a:t> </a:t>
            </a:r>
            <a:r>
              <a:rPr sz="4400" spc="204" dirty="0"/>
              <a:t>Title</a:t>
            </a:r>
            <a:r>
              <a:rPr sz="4400" spc="-125" dirty="0"/>
              <a:t> </a:t>
            </a:r>
            <a:r>
              <a:rPr sz="4400" spc="175" dirty="0"/>
              <a:t>IX</a:t>
            </a:r>
            <a:r>
              <a:rPr sz="4400" spc="-114" dirty="0"/>
              <a:t> </a:t>
            </a:r>
            <a:r>
              <a:rPr sz="4400" spc="175" dirty="0"/>
              <a:t>Team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8" y="1706944"/>
            <a:ext cx="10356850" cy="1930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029" marR="5080" indent="-22796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team must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large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enough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fulfill required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separation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roles,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though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below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numbers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recognize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some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individuals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fill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more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role</a:t>
            </a:r>
            <a:endParaRPr sz="2200">
              <a:latin typeface="Calibri"/>
              <a:cs typeface="Calibri"/>
            </a:endParaRPr>
          </a:p>
          <a:p>
            <a:pPr marL="240029" marR="16510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reduce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conflicts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interest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bias,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manage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attrition/turnover/burnout,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TIXCs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overrecruit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backups</a:t>
            </a:r>
            <a:endParaRPr sz="2200">
              <a:latin typeface="Calibri"/>
              <a:cs typeface="Calibri"/>
            </a:endParaRPr>
          </a:p>
          <a:p>
            <a:pPr marL="2426335">
              <a:lnSpc>
                <a:spcPct val="100000"/>
              </a:lnSpc>
              <a:spcBef>
                <a:spcPts val="1200"/>
              </a:spcBef>
            </a:pP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Recommends</a:t>
            </a:r>
            <a:r>
              <a:rPr sz="22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(Moderate</a:t>
            </a:r>
            <a:r>
              <a:rPr sz="22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70" dirty="0">
                <a:solidFill>
                  <a:srgbClr val="00246C"/>
                </a:solidFill>
                <a:latin typeface="Calibri"/>
                <a:cs typeface="Calibri"/>
              </a:rPr>
              <a:t>Staffing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Size):</a:t>
            </a:r>
            <a:endParaRPr sz="2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125602" y="3814086"/>
          <a:ext cx="5927725" cy="2376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2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94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-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6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Title</a:t>
                      </a:r>
                      <a:r>
                        <a:rPr sz="2000" b="1" spc="-2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IX</a:t>
                      </a:r>
                      <a:r>
                        <a:rPr sz="2000" b="1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4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Coordinator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E7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3-5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CACDD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Deputy</a:t>
                      </a:r>
                      <a:r>
                        <a:rPr sz="2000" b="1" spc="16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4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Coordinators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CAC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2-4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Investigators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E7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5-</a:t>
                      </a:r>
                      <a:r>
                        <a:rPr sz="2000" b="1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CACDD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DMs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CAC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1-</a:t>
                      </a:r>
                      <a:r>
                        <a:rPr sz="2000" b="1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E7E8E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Informal</a:t>
                      </a:r>
                      <a:r>
                        <a:rPr sz="2000" b="1" spc="-6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Resolution</a:t>
                      </a:r>
                      <a:r>
                        <a:rPr sz="2000" b="1" spc="-6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5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Facilitators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E7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4-6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CACDD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Advisors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246C"/>
                      </a:solidFill>
                      <a:prstDash val="solid"/>
                    </a:lnL>
                    <a:lnR w="12700">
                      <a:solidFill>
                        <a:srgbClr val="00246C"/>
                      </a:solidFill>
                      <a:prstDash val="solid"/>
                    </a:lnR>
                    <a:lnT w="12700">
                      <a:solidFill>
                        <a:srgbClr val="00246C"/>
                      </a:solidFill>
                      <a:prstDash val="solid"/>
                    </a:lnT>
                    <a:lnB w="12700">
                      <a:solidFill>
                        <a:srgbClr val="00246C"/>
                      </a:solidFill>
                      <a:prstDash val="solid"/>
                    </a:lnB>
                    <a:solidFill>
                      <a:srgbClr val="CAC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128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Building</a:t>
            </a:r>
            <a:r>
              <a:rPr sz="4400" spc="-145" dirty="0"/>
              <a:t> </a:t>
            </a:r>
            <a:r>
              <a:rPr sz="4400" spc="165" dirty="0"/>
              <a:t>the</a:t>
            </a:r>
            <a:r>
              <a:rPr sz="4400" spc="-114" dirty="0"/>
              <a:t> </a:t>
            </a:r>
            <a:r>
              <a:rPr sz="4400" spc="204" dirty="0"/>
              <a:t>Title</a:t>
            </a:r>
            <a:r>
              <a:rPr sz="4400" spc="-100" dirty="0"/>
              <a:t> </a:t>
            </a:r>
            <a:r>
              <a:rPr sz="4400" spc="175" dirty="0"/>
              <a:t>IX</a:t>
            </a:r>
            <a:r>
              <a:rPr sz="4400" spc="-110" dirty="0"/>
              <a:t> </a:t>
            </a:r>
            <a:r>
              <a:rPr sz="4400" spc="175" dirty="0"/>
              <a:t>Team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838200" y="1992210"/>
            <a:ext cx="5027295" cy="404431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71120" rIns="0" bIns="0" rtlCol="0">
            <a:spAutoFit/>
          </a:bodyPr>
          <a:lstStyle/>
          <a:p>
            <a:pPr marL="1160780">
              <a:lnSpc>
                <a:spcPct val="100000"/>
              </a:lnSpc>
              <a:spcBef>
                <a:spcPts val="560"/>
              </a:spcBef>
            </a:pPr>
            <a:r>
              <a:rPr sz="2400" b="1" spc="105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4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90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2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85" dirty="0">
                <a:solidFill>
                  <a:srgbClr val="FFFFFF"/>
                </a:solidFill>
                <a:latin typeface="Calibri"/>
                <a:cs typeface="Calibri"/>
              </a:rPr>
              <a:t>Coordinator</a:t>
            </a:r>
            <a:endParaRPr sz="2400">
              <a:latin typeface="Calibri"/>
              <a:cs typeface="Calibri"/>
            </a:endParaRPr>
          </a:p>
          <a:p>
            <a:pPr marL="521334" indent="-221615">
              <a:lnSpc>
                <a:spcPct val="100000"/>
              </a:lnSpc>
              <a:spcBef>
                <a:spcPts val="860"/>
              </a:spcBef>
              <a:buFont typeface="Wingdings"/>
              <a:buChar char=""/>
              <a:tabLst>
                <a:tab pos="521334" algn="l"/>
              </a:tabLst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Trained</a:t>
            </a:r>
            <a:r>
              <a:rPr sz="22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2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agile</a:t>
            </a:r>
            <a:endParaRPr sz="2200">
              <a:latin typeface="Calibri"/>
              <a:cs typeface="Calibri"/>
            </a:endParaRPr>
          </a:p>
          <a:p>
            <a:pPr marL="521334" marR="871219" indent="-22161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2605" algn="l"/>
              </a:tabLst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Consider</a:t>
            </a:r>
            <a:r>
              <a:rPr sz="22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title,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location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or 	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department,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supervisory 	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responsibilities,</a:t>
            </a:r>
            <a:r>
              <a:rPr sz="22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2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supervisor</a:t>
            </a:r>
            <a:endParaRPr sz="2200">
              <a:latin typeface="Calibri"/>
              <a:cs typeface="Calibri"/>
            </a:endParaRPr>
          </a:p>
          <a:p>
            <a:pPr marL="521334" marR="803275" indent="-22161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2605" algn="l"/>
              </a:tabLst>
            </a:pP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ATIXA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recommends</a:t>
            </a:r>
            <a:r>
              <a:rPr sz="22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reporting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to 	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President/Cabinet-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level</a:t>
            </a:r>
            <a:endParaRPr sz="2200">
              <a:latin typeface="Calibri"/>
              <a:cs typeface="Calibri"/>
            </a:endParaRPr>
          </a:p>
          <a:p>
            <a:pPr marL="521334" marR="1571625" indent="-22161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2605" algn="l"/>
              </a:tabLst>
            </a:pPr>
            <a:r>
              <a:rPr sz="2200" spc="-65" dirty="0">
                <a:solidFill>
                  <a:srgbClr val="FFFFFF"/>
                </a:solidFill>
                <a:latin typeface="Calibri"/>
                <a:cs typeface="Calibri"/>
              </a:rPr>
              <a:t>Must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autonomy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and 	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independence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48882" y="1992210"/>
            <a:ext cx="5148580" cy="404431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73660" rIns="0" bIns="0" rtlCol="0">
            <a:spAutoFit/>
          </a:bodyPr>
          <a:lstStyle/>
          <a:p>
            <a:pPr marL="237490">
              <a:lnSpc>
                <a:spcPct val="100000"/>
              </a:lnSpc>
              <a:spcBef>
                <a:spcPts val="580"/>
              </a:spcBef>
            </a:pPr>
            <a:r>
              <a:rPr sz="2200" b="1" spc="85" dirty="0">
                <a:solidFill>
                  <a:srgbClr val="00246C"/>
                </a:solidFill>
                <a:latin typeface="Calibri"/>
                <a:cs typeface="Calibri"/>
              </a:rPr>
              <a:t>Considerations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75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00246C"/>
                </a:solidFill>
                <a:latin typeface="Calibri"/>
                <a:cs typeface="Calibri"/>
              </a:rPr>
              <a:t>Building</a:t>
            </a:r>
            <a:r>
              <a:rPr sz="22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8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endParaRPr sz="2200">
              <a:latin typeface="Calibri"/>
              <a:cs typeface="Calibri"/>
            </a:endParaRPr>
          </a:p>
          <a:p>
            <a:pPr marL="52197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197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Potential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conflict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interest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endParaRPr sz="2200">
              <a:latin typeface="Calibri"/>
              <a:cs typeface="Calibri"/>
            </a:endParaRPr>
          </a:p>
          <a:p>
            <a:pPr marL="521334" marR="157924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260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Educational</a:t>
            </a:r>
            <a:r>
              <a:rPr sz="2200" spc="25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credentials</a:t>
            </a:r>
            <a:r>
              <a:rPr sz="2200" spc="2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professional</a:t>
            </a:r>
            <a:r>
              <a:rPr sz="22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experience</a:t>
            </a:r>
            <a:endParaRPr sz="2200">
              <a:latin typeface="Calibri"/>
              <a:cs typeface="Calibri"/>
            </a:endParaRPr>
          </a:p>
          <a:p>
            <a:pPr marL="52197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197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Individual’s</a:t>
            </a:r>
            <a:r>
              <a:rPr sz="2200" spc="2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workload</a:t>
            </a:r>
            <a:r>
              <a:rPr sz="22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availability</a:t>
            </a:r>
            <a:endParaRPr sz="2200">
              <a:latin typeface="Calibri"/>
              <a:cs typeface="Calibri"/>
            </a:endParaRPr>
          </a:p>
          <a:p>
            <a:pPr marL="52197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197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Role at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institution</a:t>
            </a:r>
            <a:endParaRPr sz="2200">
              <a:latin typeface="Calibri"/>
              <a:cs typeface="Calibri"/>
            </a:endParaRPr>
          </a:p>
          <a:p>
            <a:pPr marL="52197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1970" algn="l"/>
              </a:tabLst>
            </a:pP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Social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group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memberships</a:t>
            </a:r>
            <a:endParaRPr sz="2200">
              <a:latin typeface="Calibri"/>
              <a:cs typeface="Calibri"/>
            </a:endParaRPr>
          </a:p>
          <a:p>
            <a:pPr marL="521970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521970" algn="l"/>
              </a:tabLst>
            </a:pP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Social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media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200">
              <a:latin typeface="Calibri"/>
              <a:cs typeface="Calibri"/>
            </a:endParaRPr>
          </a:p>
          <a:p>
            <a:pPr marL="52197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1970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Volunteer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affiliations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129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076067"/>
            <a:ext cx="8041640" cy="1415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470"/>
              </a:lnSpc>
              <a:spcBef>
                <a:spcPts val="100"/>
              </a:spcBef>
            </a:pPr>
            <a:r>
              <a:rPr sz="4800" spc="195" dirty="0">
                <a:solidFill>
                  <a:srgbClr val="FFFFFF"/>
                </a:solidFill>
              </a:rPr>
              <a:t>Review:</a:t>
            </a:r>
            <a:endParaRPr sz="4800" dirty="0"/>
          </a:p>
          <a:p>
            <a:pPr marL="12700">
              <a:lnSpc>
                <a:spcPts val="5470"/>
              </a:lnSpc>
            </a:pPr>
            <a:r>
              <a:rPr sz="4800" spc="220" dirty="0">
                <a:solidFill>
                  <a:srgbClr val="FFFFFF"/>
                </a:solidFill>
              </a:rPr>
              <a:t>Title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190" dirty="0">
                <a:solidFill>
                  <a:srgbClr val="FFFFFF"/>
                </a:solidFill>
              </a:rPr>
              <a:t>IX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215" dirty="0">
                <a:solidFill>
                  <a:srgbClr val="FFFFFF"/>
                </a:solidFill>
              </a:rPr>
              <a:t>Scope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195" dirty="0">
                <a:solidFill>
                  <a:srgbClr val="FFFFFF"/>
                </a:solidFill>
              </a:rPr>
              <a:t>and</a:t>
            </a:r>
            <a:r>
              <a:rPr sz="4800" spc="-120" dirty="0">
                <a:solidFill>
                  <a:srgbClr val="FFFFFF"/>
                </a:solidFill>
              </a:rPr>
              <a:t> </a:t>
            </a:r>
            <a:r>
              <a:rPr sz="4800" spc="170" dirty="0">
                <a:solidFill>
                  <a:srgbClr val="FFFFFF"/>
                </a:solidFill>
              </a:rPr>
              <a:t>Definitions</a:t>
            </a:r>
            <a:endParaRPr sz="48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Title</a:t>
            </a:r>
            <a:r>
              <a:rPr sz="4400" spc="-125" dirty="0"/>
              <a:t> </a:t>
            </a:r>
            <a:r>
              <a:rPr sz="4400" spc="175" dirty="0"/>
              <a:t>IX</a:t>
            </a:r>
            <a:r>
              <a:rPr sz="4400" spc="-100" dirty="0"/>
              <a:t> </a:t>
            </a:r>
            <a:r>
              <a:rPr sz="4400" spc="195" dirty="0"/>
              <a:t>Team</a:t>
            </a:r>
            <a:r>
              <a:rPr sz="4400" spc="-114" dirty="0"/>
              <a:t> </a:t>
            </a:r>
            <a:r>
              <a:rPr sz="4400" spc="210" dirty="0"/>
              <a:t>Training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41880"/>
            <a:ext cx="10090785" cy="3910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(or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designee)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has responsibility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r>
              <a:rPr sz="22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receives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annual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2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on:</a:t>
            </a:r>
            <a:endParaRPr sz="2200">
              <a:latin typeface="Calibri"/>
              <a:cs typeface="Calibri"/>
            </a:endParaRPr>
          </a:p>
          <a:p>
            <a:pPr marL="697230" marR="54927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response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obligations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reports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sexual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harassment,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200" spc="1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2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requirements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Serving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impartially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conflicts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interest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Meaning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application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240029" marR="86614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Facilitators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receive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rules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practices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associated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institution’s</a:t>
            </a:r>
            <a:r>
              <a:rPr sz="22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28828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80" dirty="0"/>
              <a:t>Assessing</a:t>
            </a:r>
            <a:r>
              <a:rPr sz="4400" spc="-155" dirty="0"/>
              <a:t> </a:t>
            </a:r>
            <a:r>
              <a:rPr sz="4400" spc="170" dirty="0"/>
              <a:t>the</a:t>
            </a:r>
            <a:r>
              <a:rPr sz="4400" spc="-110" dirty="0"/>
              <a:t> </a:t>
            </a:r>
            <a:r>
              <a:rPr sz="4400" spc="204" dirty="0"/>
              <a:t>Title</a:t>
            </a:r>
            <a:r>
              <a:rPr sz="4400" spc="-125" dirty="0"/>
              <a:t> </a:t>
            </a:r>
            <a:r>
              <a:rPr sz="4400" spc="155" dirty="0"/>
              <a:t>IX </a:t>
            </a:r>
            <a:r>
              <a:rPr sz="4400" spc="180" dirty="0"/>
              <a:t>Team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5548630" cy="430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b="1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members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35" dirty="0">
                <a:solidFill>
                  <a:srgbClr val="00246C"/>
                </a:solidFill>
                <a:latin typeface="Calibri"/>
                <a:cs typeface="Calibri"/>
              </a:rPr>
              <a:t>able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perform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4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45" dirty="0">
                <a:solidFill>
                  <a:srgbClr val="00246C"/>
                </a:solidFill>
                <a:latin typeface="Calibri"/>
                <a:cs typeface="Calibri"/>
              </a:rPr>
              <a:t>roles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Consider: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Confidentiality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privacy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practices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Cultural</a:t>
            </a:r>
            <a:r>
              <a:rPr sz="24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competence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Decision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rationales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Impartiality/neutrality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Writing</a:t>
            </a:r>
            <a:r>
              <a:rPr sz="24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skills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competence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two coworkers collaborating in an office setting, with one holding a clipboard and the other pointing at it while holding a tablet. The background includes shelves with plants and office supplies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8045" y="0"/>
            <a:ext cx="5273954" cy="685798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131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Title</a:t>
            </a:r>
            <a:r>
              <a:rPr sz="4400" spc="-130" dirty="0"/>
              <a:t> </a:t>
            </a:r>
            <a:r>
              <a:rPr sz="4400" spc="180" dirty="0"/>
              <a:t>IX</a:t>
            </a:r>
            <a:r>
              <a:rPr sz="4400" spc="-114" dirty="0"/>
              <a:t> </a:t>
            </a:r>
            <a:r>
              <a:rPr sz="4400" spc="200" dirty="0"/>
              <a:t>Team</a:t>
            </a:r>
            <a:r>
              <a:rPr sz="4400" spc="-125" dirty="0"/>
              <a:t> </a:t>
            </a:r>
            <a:r>
              <a:rPr sz="4400" spc="165" dirty="0"/>
              <a:t>Supervision/Oversight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41881"/>
            <a:ext cx="9761855" cy="4217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Requires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ongoing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leadership,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support,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oversight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obligations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needs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met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Often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supervisor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record,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oversee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work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Key</a:t>
            </a:r>
            <a:r>
              <a:rPr sz="20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strategies</a:t>
            </a:r>
            <a:r>
              <a:rPr sz="20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include: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Clear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expectations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performance metrics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roles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responsibilities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Ongoing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individualized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professional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development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opportunities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Professional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ethics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modeling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Prompt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honest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work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product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feedback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Resource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allocation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Regular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meetings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check-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ins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Supervisory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availability</a:t>
            </a:r>
            <a:r>
              <a:rPr sz="20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132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Managing</a:t>
            </a:r>
            <a:r>
              <a:rPr sz="4400" spc="-145" dirty="0"/>
              <a:t> </a:t>
            </a:r>
            <a:r>
              <a:rPr sz="4400" spc="195" dirty="0"/>
              <a:t>Team</a:t>
            </a:r>
            <a:r>
              <a:rPr sz="4400" spc="-95" dirty="0"/>
              <a:t> </a:t>
            </a:r>
            <a:r>
              <a:rPr sz="4400" spc="65" dirty="0"/>
              <a:t>Member</a:t>
            </a:r>
            <a:r>
              <a:rPr sz="4400" spc="-135" dirty="0"/>
              <a:t> </a:t>
            </a:r>
            <a:r>
              <a:rPr sz="4400" spc="185" dirty="0"/>
              <a:t>Complaints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685" y="1841881"/>
            <a:ext cx="9600565" cy="4293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37540">
              <a:lnSpc>
                <a:spcPct val="100000"/>
              </a:lnSpc>
              <a:spcBef>
                <a:spcPts val="105"/>
              </a:spcBef>
            </a:pP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0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manage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r>
              <a:rPr sz="20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0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member</a:t>
            </a:r>
            <a:r>
              <a:rPr sz="20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sensitive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comprehensive</a:t>
            </a:r>
            <a:r>
              <a:rPr sz="20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approach,</a:t>
            </a:r>
            <a:r>
              <a:rPr sz="20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including: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Prompt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response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need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 investigate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gather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Consultation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legal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counsel,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human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resources,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supervisory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staff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appliable)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appropriate)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Take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appropriate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action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Determine if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there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mishandling,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bias,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conflict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interest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member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current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remedial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education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individual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75374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90" dirty="0">
                <a:solidFill>
                  <a:srgbClr val="FFFFFF"/>
                </a:solidFill>
              </a:rPr>
              <a:t>Assessing</a:t>
            </a:r>
            <a:r>
              <a:rPr sz="4800" spc="-110" dirty="0">
                <a:solidFill>
                  <a:srgbClr val="FFFFFF"/>
                </a:solidFill>
              </a:rPr>
              <a:t> </a:t>
            </a:r>
            <a:r>
              <a:rPr sz="4800" spc="220" dirty="0">
                <a:solidFill>
                  <a:srgbClr val="FFFFFF"/>
                </a:solidFill>
              </a:rPr>
              <a:t>Title</a:t>
            </a:r>
            <a:r>
              <a:rPr sz="4800" spc="-110" dirty="0">
                <a:solidFill>
                  <a:srgbClr val="FFFFFF"/>
                </a:solidFill>
              </a:rPr>
              <a:t> </a:t>
            </a:r>
            <a:r>
              <a:rPr sz="4800" spc="190" dirty="0">
                <a:solidFill>
                  <a:srgbClr val="FFFFFF"/>
                </a:solidFill>
              </a:rPr>
              <a:t>IX</a:t>
            </a:r>
            <a:r>
              <a:rPr sz="4800" spc="-110" dirty="0">
                <a:solidFill>
                  <a:srgbClr val="FFFFFF"/>
                </a:solidFill>
              </a:rPr>
              <a:t> </a:t>
            </a:r>
            <a:r>
              <a:rPr sz="4800" spc="240" dirty="0">
                <a:solidFill>
                  <a:srgbClr val="FFFFFF"/>
                </a:solidFill>
              </a:rPr>
              <a:t>Programs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28828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80" dirty="0"/>
              <a:t>Assessing</a:t>
            </a:r>
            <a:r>
              <a:rPr sz="4400" spc="-155" dirty="0"/>
              <a:t> </a:t>
            </a:r>
            <a:r>
              <a:rPr sz="4400" spc="170" dirty="0"/>
              <a:t>the</a:t>
            </a:r>
            <a:r>
              <a:rPr sz="4400" spc="-110" dirty="0"/>
              <a:t> </a:t>
            </a:r>
            <a:r>
              <a:rPr sz="4400" spc="204" dirty="0"/>
              <a:t>Title</a:t>
            </a:r>
            <a:r>
              <a:rPr sz="4400" spc="-125" dirty="0"/>
              <a:t> </a:t>
            </a:r>
            <a:r>
              <a:rPr sz="4400" spc="155" dirty="0"/>
              <a:t>IX </a:t>
            </a:r>
            <a:r>
              <a:rPr sz="4400" spc="220" dirty="0"/>
              <a:t>Program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766292"/>
            <a:ext cx="5350510" cy="44450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b="1" spc="1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multifaceted: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Benchmarking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Climate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assessments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r>
              <a:rPr sz="2000" spc="2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endParaRPr sz="2000">
              <a:latin typeface="Calibri"/>
              <a:cs typeface="Calibri"/>
            </a:endParaRPr>
          </a:p>
          <a:p>
            <a:pPr marL="240665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Complaint,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investigation,</a:t>
            </a:r>
            <a:r>
              <a:rPr sz="20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0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process debriefing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Internal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reviews/audits/assessments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Address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areas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improvement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Assess Title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barrier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analysis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strengths,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gaps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" name="object 2" descr="Photograph showing two people sitting at a wooden table, engaged in reading and discussing documents or books. One person is holding papers while the other is flipping through a book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35558" y="68"/>
            <a:ext cx="5156440" cy="685793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135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635" cy="6858000"/>
            <a:chOff x="0" y="0"/>
            <a:chExt cx="121926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731533"/>
              <a:ext cx="12192000" cy="127000"/>
            </a:xfrm>
            <a:custGeom>
              <a:avLst/>
              <a:gdLst/>
              <a:ahLst/>
              <a:cxnLst/>
              <a:rect l="l" t="t" r="r" b="b"/>
              <a:pathLst>
                <a:path w="12192000" h="127000">
                  <a:moveTo>
                    <a:pt x="12192000" y="0"/>
                  </a:moveTo>
                  <a:lnTo>
                    <a:pt x="0" y="0"/>
                  </a:lnTo>
                  <a:lnTo>
                    <a:pt x="0" y="126466"/>
                  </a:lnTo>
                  <a:lnTo>
                    <a:pt x="12192000" y="12646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44919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04" dirty="0"/>
              <a:t>Climate</a:t>
            </a:r>
            <a:r>
              <a:rPr sz="4800" spc="-80" dirty="0"/>
              <a:t> </a:t>
            </a:r>
            <a:r>
              <a:rPr sz="4800" spc="250" dirty="0"/>
              <a:t>Surveys</a:t>
            </a:r>
            <a:endParaRPr sz="480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136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Title</a:t>
            </a:r>
            <a:r>
              <a:rPr sz="4400" spc="-120" dirty="0"/>
              <a:t> </a:t>
            </a:r>
            <a:r>
              <a:rPr sz="4400" spc="165" dirty="0"/>
              <a:t>IX-</a:t>
            </a:r>
            <a:r>
              <a:rPr sz="4400" spc="180" dirty="0"/>
              <a:t>Based</a:t>
            </a:r>
            <a:r>
              <a:rPr sz="4400" spc="-140" dirty="0"/>
              <a:t> </a:t>
            </a:r>
            <a:r>
              <a:rPr sz="4400" spc="190" dirty="0"/>
              <a:t>Climate</a:t>
            </a:r>
            <a:r>
              <a:rPr sz="4400" spc="-120" dirty="0"/>
              <a:t> </a:t>
            </a:r>
            <a:r>
              <a:rPr sz="4400" spc="250" dirty="0"/>
              <a:t>Survey</a:t>
            </a:r>
            <a:r>
              <a:rPr sz="4400" spc="-130" dirty="0"/>
              <a:t> </a:t>
            </a:r>
            <a:r>
              <a:rPr sz="4400" spc="160" dirty="0"/>
              <a:t>Objectives</a:t>
            </a:r>
            <a:endParaRPr sz="4400"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3809" y="5443904"/>
            <a:ext cx="7724775" cy="1277620"/>
            <a:chOff x="2233809" y="5443904"/>
            <a:chExt cx="7724775" cy="1277620"/>
          </a:xfrm>
        </p:grpSpPr>
        <p:sp>
          <p:nvSpPr>
            <p:cNvPr id="4" name="object 4"/>
            <p:cNvSpPr/>
            <p:nvPr/>
          </p:nvSpPr>
          <p:spPr>
            <a:xfrm>
              <a:off x="2641598" y="5443904"/>
              <a:ext cx="6908800" cy="1277620"/>
            </a:xfrm>
            <a:custGeom>
              <a:avLst/>
              <a:gdLst/>
              <a:ahLst/>
              <a:cxnLst/>
              <a:rect l="l" t="t" r="r" b="b"/>
              <a:pathLst>
                <a:path w="6908800" h="1277620">
                  <a:moveTo>
                    <a:pt x="6270015" y="0"/>
                  </a:moveTo>
                  <a:lnTo>
                    <a:pt x="6270015" y="319392"/>
                  </a:lnTo>
                  <a:lnTo>
                    <a:pt x="0" y="319392"/>
                  </a:lnTo>
                  <a:lnTo>
                    <a:pt x="0" y="958176"/>
                  </a:lnTo>
                  <a:lnTo>
                    <a:pt x="6270015" y="958176"/>
                  </a:lnTo>
                  <a:lnTo>
                    <a:pt x="6270015" y="1277569"/>
                  </a:lnTo>
                  <a:lnTo>
                    <a:pt x="6908800" y="638784"/>
                  </a:lnTo>
                  <a:lnTo>
                    <a:pt x="6270015" y="0"/>
                  </a:lnTo>
                  <a:close/>
                </a:path>
              </a:pathLst>
            </a:custGeom>
            <a:solidFill>
              <a:srgbClr val="CDD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40159" y="5827166"/>
              <a:ext cx="2438400" cy="511175"/>
            </a:xfrm>
            <a:custGeom>
              <a:avLst/>
              <a:gdLst/>
              <a:ahLst/>
              <a:cxnLst/>
              <a:rect l="l" t="t" r="r" b="b"/>
              <a:pathLst>
                <a:path w="2438400" h="511175">
                  <a:moveTo>
                    <a:pt x="2353221" y="0"/>
                  </a:moveTo>
                  <a:lnTo>
                    <a:pt x="85178" y="0"/>
                  </a:lnTo>
                  <a:lnTo>
                    <a:pt x="52024" y="6694"/>
                  </a:lnTo>
                  <a:lnTo>
                    <a:pt x="24949" y="24949"/>
                  </a:lnTo>
                  <a:lnTo>
                    <a:pt x="6694" y="52024"/>
                  </a:lnTo>
                  <a:lnTo>
                    <a:pt x="0" y="85178"/>
                  </a:lnTo>
                  <a:lnTo>
                    <a:pt x="0" y="425856"/>
                  </a:lnTo>
                  <a:lnTo>
                    <a:pt x="6694" y="459010"/>
                  </a:lnTo>
                  <a:lnTo>
                    <a:pt x="24949" y="486086"/>
                  </a:lnTo>
                  <a:lnTo>
                    <a:pt x="52024" y="504341"/>
                  </a:lnTo>
                  <a:lnTo>
                    <a:pt x="85178" y="511035"/>
                  </a:lnTo>
                  <a:lnTo>
                    <a:pt x="2353221" y="511035"/>
                  </a:lnTo>
                  <a:lnTo>
                    <a:pt x="2386375" y="504341"/>
                  </a:lnTo>
                  <a:lnTo>
                    <a:pt x="2413450" y="486086"/>
                  </a:lnTo>
                  <a:lnTo>
                    <a:pt x="2431705" y="459010"/>
                  </a:lnTo>
                  <a:lnTo>
                    <a:pt x="2438400" y="425856"/>
                  </a:lnTo>
                  <a:lnTo>
                    <a:pt x="2438400" y="85178"/>
                  </a:lnTo>
                  <a:lnTo>
                    <a:pt x="2431705" y="52024"/>
                  </a:lnTo>
                  <a:lnTo>
                    <a:pt x="2413450" y="24949"/>
                  </a:lnTo>
                  <a:lnTo>
                    <a:pt x="2386375" y="6694"/>
                  </a:lnTo>
                  <a:lnTo>
                    <a:pt x="2353221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40159" y="5827166"/>
              <a:ext cx="2438400" cy="511175"/>
            </a:xfrm>
            <a:custGeom>
              <a:avLst/>
              <a:gdLst/>
              <a:ahLst/>
              <a:cxnLst/>
              <a:rect l="l" t="t" r="r" b="b"/>
              <a:pathLst>
                <a:path w="2438400" h="511175">
                  <a:moveTo>
                    <a:pt x="0" y="85178"/>
                  </a:moveTo>
                  <a:lnTo>
                    <a:pt x="6694" y="52024"/>
                  </a:lnTo>
                  <a:lnTo>
                    <a:pt x="24949" y="24949"/>
                  </a:lnTo>
                  <a:lnTo>
                    <a:pt x="52024" y="6694"/>
                  </a:lnTo>
                  <a:lnTo>
                    <a:pt x="85178" y="0"/>
                  </a:lnTo>
                  <a:lnTo>
                    <a:pt x="2353221" y="0"/>
                  </a:lnTo>
                  <a:lnTo>
                    <a:pt x="2386375" y="6694"/>
                  </a:lnTo>
                  <a:lnTo>
                    <a:pt x="2413450" y="24949"/>
                  </a:lnTo>
                  <a:lnTo>
                    <a:pt x="2431705" y="52024"/>
                  </a:lnTo>
                  <a:lnTo>
                    <a:pt x="2438400" y="85178"/>
                  </a:lnTo>
                  <a:lnTo>
                    <a:pt x="2438400" y="425856"/>
                  </a:lnTo>
                  <a:lnTo>
                    <a:pt x="2431705" y="459010"/>
                  </a:lnTo>
                  <a:lnTo>
                    <a:pt x="2413450" y="486086"/>
                  </a:lnTo>
                  <a:lnTo>
                    <a:pt x="2386375" y="504341"/>
                  </a:lnTo>
                  <a:lnTo>
                    <a:pt x="2353221" y="511035"/>
                  </a:lnTo>
                  <a:lnTo>
                    <a:pt x="85178" y="511035"/>
                  </a:lnTo>
                  <a:lnTo>
                    <a:pt x="52024" y="504341"/>
                  </a:lnTo>
                  <a:lnTo>
                    <a:pt x="24949" y="486086"/>
                  </a:lnTo>
                  <a:lnTo>
                    <a:pt x="6694" y="459010"/>
                  </a:lnTo>
                  <a:lnTo>
                    <a:pt x="0" y="425856"/>
                  </a:lnTo>
                  <a:lnTo>
                    <a:pt x="0" y="8517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76800" y="5827166"/>
              <a:ext cx="2438400" cy="511175"/>
            </a:xfrm>
            <a:custGeom>
              <a:avLst/>
              <a:gdLst/>
              <a:ahLst/>
              <a:cxnLst/>
              <a:rect l="l" t="t" r="r" b="b"/>
              <a:pathLst>
                <a:path w="2438400" h="511175">
                  <a:moveTo>
                    <a:pt x="2353221" y="0"/>
                  </a:moveTo>
                  <a:lnTo>
                    <a:pt x="85178" y="0"/>
                  </a:lnTo>
                  <a:lnTo>
                    <a:pt x="52024" y="6694"/>
                  </a:lnTo>
                  <a:lnTo>
                    <a:pt x="24949" y="24949"/>
                  </a:lnTo>
                  <a:lnTo>
                    <a:pt x="6694" y="52024"/>
                  </a:lnTo>
                  <a:lnTo>
                    <a:pt x="0" y="85178"/>
                  </a:lnTo>
                  <a:lnTo>
                    <a:pt x="0" y="425856"/>
                  </a:lnTo>
                  <a:lnTo>
                    <a:pt x="6694" y="459010"/>
                  </a:lnTo>
                  <a:lnTo>
                    <a:pt x="24949" y="486086"/>
                  </a:lnTo>
                  <a:lnTo>
                    <a:pt x="52024" y="504341"/>
                  </a:lnTo>
                  <a:lnTo>
                    <a:pt x="85178" y="511035"/>
                  </a:lnTo>
                  <a:lnTo>
                    <a:pt x="2353221" y="511035"/>
                  </a:lnTo>
                  <a:lnTo>
                    <a:pt x="2386375" y="504341"/>
                  </a:lnTo>
                  <a:lnTo>
                    <a:pt x="2413450" y="486086"/>
                  </a:lnTo>
                  <a:lnTo>
                    <a:pt x="2431705" y="459010"/>
                  </a:lnTo>
                  <a:lnTo>
                    <a:pt x="2438400" y="425856"/>
                  </a:lnTo>
                  <a:lnTo>
                    <a:pt x="2438400" y="85178"/>
                  </a:lnTo>
                  <a:lnTo>
                    <a:pt x="2431705" y="52024"/>
                  </a:lnTo>
                  <a:lnTo>
                    <a:pt x="2413450" y="24949"/>
                  </a:lnTo>
                  <a:lnTo>
                    <a:pt x="2386375" y="6694"/>
                  </a:lnTo>
                  <a:lnTo>
                    <a:pt x="2353221" y="0"/>
                  </a:lnTo>
                  <a:close/>
                </a:path>
              </a:pathLst>
            </a:custGeom>
            <a:solidFill>
              <a:srgbClr val="548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76800" y="5827166"/>
              <a:ext cx="2438400" cy="511175"/>
            </a:xfrm>
            <a:custGeom>
              <a:avLst/>
              <a:gdLst/>
              <a:ahLst/>
              <a:cxnLst/>
              <a:rect l="l" t="t" r="r" b="b"/>
              <a:pathLst>
                <a:path w="2438400" h="511175">
                  <a:moveTo>
                    <a:pt x="0" y="85178"/>
                  </a:moveTo>
                  <a:lnTo>
                    <a:pt x="6694" y="52024"/>
                  </a:lnTo>
                  <a:lnTo>
                    <a:pt x="24949" y="24949"/>
                  </a:lnTo>
                  <a:lnTo>
                    <a:pt x="52024" y="6694"/>
                  </a:lnTo>
                  <a:lnTo>
                    <a:pt x="85178" y="0"/>
                  </a:lnTo>
                  <a:lnTo>
                    <a:pt x="2353221" y="0"/>
                  </a:lnTo>
                  <a:lnTo>
                    <a:pt x="2386375" y="6694"/>
                  </a:lnTo>
                  <a:lnTo>
                    <a:pt x="2413450" y="24949"/>
                  </a:lnTo>
                  <a:lnTo>
                    <a:pt x="2431705" y="52024"/>
                  </a:lnTo>
                  <a:lnTo>
                    <a:pt x="2438400" y="85178"/>
                  </a:lnTo>
                  <a:lnTo>
                    <a:pt x="2438400" y="425856"/>
                  </a:lnTo>
                  <a:lnTo>
                    <a:pt x="2431705" y="459010"/>
                  </a:lnTo>
                  <a:lnTo>
                    <a:pt x="2413450" y="486086"/>
                  </a:lnTo>
                  <a:lnTo>
                    <a:pt x="2386375" y="504341"/>
                  </a:lnTo>
                  <a:lnTo>
                    <a:pt x="2353221" y="511035"/>
                  </a:lnTo>
                  <a:lnTo>
                    <a:pt x="85178" y="511035"/>
                  </a:lnTo>
                  <a:lnTo>
                    <a:pt x="52024" y="504341"/>
                  </a:lnTo>
                  <a:lnTo>
                    <a:pt x="24949" y="486086"/>
                  </a:lnTo>
                  <a:lnTo>
                    <a:pt x="6694" y="459010"/>
                  </a:lnTo>
                  <a:lnTo>
                    <a:pt x="0" y="425856"/>
                  </a:lnTo>
                  <a:lnTo>
                    <a:pt x="0" y="8517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513439" y="5827166"/>
              <a:ext cx="2438400" cy="511175"/>
            </a:xfrm>
            <a:custGeom>
              <a:avLst/>
              <a:gdLst/>
              <a:ahLst/>
              <a:cxnLst/>
              <a:rect l="l" t="t" r="r" b="b"/>
              <a:pathLst>
                <a:path w="2438400" h="511175">
                  <a:moveTo>
                    <a:pt x="2353221" y="0"/>
                  </a:moveTo>
                  <a:lnTo>
                    <a:pt x="85178" y="0"/>
                  </a:lnTo>
                  <a:lnTo>
                    <a:pt x="52024" y="6694"/>
                  </a:lnTo>
                  <a:lnTo>
                    <a:pt x="24949" y="24949"/>
                  </a:lnTo>
                  <a:lnTo>
                    <a:pt x="6694" y="52024"/>
                  </a:lnTo>
                  <a:lnTo>
                    <a:pt x="0" y="85178"/>
                  </a:lnTo>
                  <a:lnTo>
                    <a:pt x="0" y="425856"/>
                  </a:lnTo>
                  <a:lnTo>
                    <a:pt x="6694" y="459010"/>
                  </a:lnTo>
                  <a:lnTo>
                    <a:pt x="24949" y="486086"/>
                  </a:lnTo>
                  <a:lnTo>
                    <a:pt x="52024" y="504341"/>
                  </a:lnTo>
                  <a:lnTo>
                    <a:pt x="85178" y="511035"/>
                  </a:lnTo>
                  <a:lnTo>
                    <a:pt x="2353221" y="511035"/>
                  </a:lnTo>
                  <a:lnTo>
                    <a:pt x="2386375" y="504341"/>
                  </a:lnTo>
                  <a:lnTo>
                    <a:pt x="2413450" y="486086"/>
                  </a:lnTo>
                  <a:lnTo>
                    <a:pt x="2431705" y="459010"/>
                  </a:lnTo>
                  <a:lnTo>
                    <a:pt x="2438400" y="425856"/>
                  </a:lnTo>
                  <a:lnTo>
                    <a:pt x="2438400" y="85178"/>
                  </a:lnTo>
                  <a:lnTo>
                    <a:pt x="2431705" y="52024"/>
                  </a:lnTo>
                  <a:lnTo>
                    <a:pt x="2413450" y="24949"/>
                  </a:lnTo>
                  <a:lnTo>
                    <a:pt x="2386375" y="6694"/>
                  </a:lnTo>
                  <a:lnTo>
                    <a:pt x="2353221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13439" y="5827166"/>
              <a:ext cx="2438400" cy="511175"/>
            </a:xfrm>
            <a:custGeom>
              <a:avLst/>
              <a:gdLst/>
              <a:ahLst/>
              <a:cxnLst/>
              <a:rect l="l" t="t" r="r" b="b"/>
              <a:pathLst>
                <a:path w="2438400" h="511175">
                  <a:moveTo>
                    <a:pt x="0" y="85178"/>
                  </a:moveTo>
                  <a:lnTo>
                    <a:pt x="6694" y="52024"/>
                  </a:lnTo>
                  <a:lnTo>
                    <a:pt x="24949" y="24949"/>
                  </a:lnTo>
                  <a:lnTo>
                    <a:pt x="52024" y="6694"/>
                  </a:lnTo>
                  <a:lnTo>
                    <a:pt x="85178" y="0"/>
                  </a:lnTo>
                  <a:lnTo>
                    <a:pt x="2353221" y="0"/>
                  </a:lnTo>
                  <a:lnTo>
                    <a:pt x="2386375" y="6694"/>
                  </a:lnTo>
                  <a:lnTo>
                    <a:pt x="2413450" y="24949"/>
                  </a:lnTo>
                  <a:lnTo>
                    <a:pt x="2431705" y="52024"/>
                  </a:lnTo>
                  <a:lnTo>
                    <a:pt x="2438400" y="85178"/>
                  </a:lnTo>
                  <a:lnTo>
                    <a:pt x="2438400" y="425856"/>
                  </a:lnTo>
                  <a:lnTo>
                    <a:pt x="2431705" y="459010"/>
                  </a:lnTo>
                  <a:lnTo>
                    <a:pt x="2413450" y="486086"/>
                  </a:lnTo>
                  <a:lnTo>
                    <a:pt x="2386375" y="504341"/>
                  </a:lnTo>
                  <a:lnTo>
                    <a:pt x="2353221" y="511035"/>
                  </a:lnTo>
                  <a:lnTo>
                    <a:pt x="85178" y="511035"/>
                  </a:lnTo>
                  <a:lnTo>
                    <a:pt x="52024" y="504341"/>
                  </a:lnTo>
                  <a:lnTo>
                    <a:pt x="24949" y="486086"/>
                  </a:lnTo>
                  <a:lnTo>
                    <a:pt x="6694" y="459010"/>
                  </a:lnTo>
                  <a:lnTo>
                    <a:pt x="0" y="425856"/>
                  </a:lnTo>
                  <a:lnTo>
                    <a:pt x="0" y="8517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16840" y="1841881"/>
            <a:ext cx="9777730" cy="4380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Focused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harassment,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0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assault,</a:t>
            </a:r>
            <a:r>
              <a:rPr sz="20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dating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domestic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violence,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stalking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Assess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prevalence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Evaluate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awareness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,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00246C"/>
                </a:solidFill>
                <a:latin typeface="Calibri"/>
                <a:cs typeface="Calibri"/>
              </a:rPr>
              <a:t>resources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, and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  <a:p>
            <a:pPr marL="698500" marR="157353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Gauge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perception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school/campus</a:t>
            </a:r>
            <a:r>
              <a:rPr sz="20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effectiveness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district/institutional</a:t>
            </a:r>
            <a:r>
              <a:rPr sz="20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responses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gaps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services,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support,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 education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Could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foundation/justification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affirmative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action</a:t>
            </a:r>
            <a:r>
              <a:rPr sz="20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(though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courts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hostile)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Assists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 with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monitoring</a:t>
            </a:r>
            <a:r>
              <a:rPr sz="20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education program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barriers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endParaRPr sz="2000">
              <a:latin typeface="Calibri"/>
              <a:cs typeface="Calibri"/>
            </a:endParaRPr>
          </a:p>
          <a:p>
            <a:pPr marL="579755" algn="ctr">
              <a:lnSpc>
                <a:spcPct val="100000"/>
              </a:lnSpc>
              <a:spcBef>
                <a:spcPts val="1630"/>
              </a:spcBef>
            </a:pPr>
            <a:r>
              <a:rPr sz="2000" b="1" spc="90" dirty="0">
                <a:solidFill>
                  <a:srgbClr val="00246C"/>
                </a:solidFill>
                <a:latin typeface="Calibri"/>
                <a:cs typeface="Calibri"/>
              </a:rPr>
              <a:t>Climate</a:t>
            </a:r>
            <a:r>
              <a:rPr sz="20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110" dirty="0">
                <a:solidFill>
                  <a:srgbClr val="00246C"/>
                </a:solidFill>
                <a:latin typeface="Calibri"/>
                <a:cs typeface="Calibri"/>
              </a:rPr>
              <a:t>Survey</a:t>
            </a:r>
            <a:r>
              <a:rPr sz="20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Stages</a:t>
            </a:r>
            <a:endParaRPr sz="2000">
              <a:latin typeface="Calibri"/>
              <a:cs typeface="Calibri"/>
            </a:endParaRPr>
          </a:p>
          <a:p>
            <a:pPr marL="297180" algn="ctr">
              <a:lnSpc>
                <a:spcPct val="100000"/>
              </a:lnSpc>
              <a:spcBef>
                <a:spcPts val="2060"/>
              </a:spcBef>
              <a:tabLst>
                <a:tab pos="2789555" algn="l"/>
                <a:tab pos="585279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Development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Implementation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Analysis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137</a:t>
            </a:fld>
            <a:endParaRPr spc="-25" dirty="0"/>
          </a:p>
        </p:txBody>
      </p:sp>
      <p:sp>
        <p:nvSpPr>
          <p:cNvPr id="12" name="object 12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386778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95" dirty="0"/>
              <a:t>Climate</a:t>
            </a:r>
            <a:r>
              <a:rPr sz="4400" spc="-130" dirty="0"/>
              <a:t> </a:t>
            </a:r>
            <a:r>
              <a:rPr sz="4400" spc="240" dirty="0"/>
              <a:t>Survey </a:t>
            </a:r>
            <a:r>
              <a:rPr sz="4400" spc="215" dirty="0"/>
              <a:t>Structure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5491480" cy="43688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 algn="just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Demographic</a:t>
            </a:r>
            <a:r>
              <a:rPr sz="2400" spc="229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400">
              <a:latin typeface="Calibri"/>
              <a:cs typeface="Calibri"/>
            </a:endParaRPr>
          </a:p>
          <a:p>
            <a:pPr marL="697865" lvl="1" indent="-227965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Narrow</a:t>
            </a: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results</a:t>
            </a:r>
            <a:endParaRPr sz="2400">
              <a:latin typeface="Calibri"/>
              <a:cs typeface="Calibri"/>
            </a:endParaRPr>
          </a:p>
          <a:p>
            <a:pPr marL="697865" lvl="1" indent="-227965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4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comparison</a:t>
            </a:r>
            <a:endParaRPr sz="240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Experience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perception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400">
              <a:latin typeface="Calibri"/>
              <a:cs typeface="Calibri"/>
            </a:endParaRPr>
          </a:p>
          <a:p>
            <a:pPr marL="697865" lvl="1" indent="-227965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Bulk</a:t>
            </a:r>
            <a:r>
              <a:rPr sz="24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survey</a:t>
            </a:r>
            <a:endParaRPr sz="2400">
              <a:latin typeface="Calibri"/>
              <a:cs typeface="Calibri"/>
            </a:endParaRPr>
          </a:p>
          <a:p>
            <a:pPr marL="698500" marR="455930" lvl="1" indent="-228600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Gain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better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understanding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participants’</a:t>
            </a:r>
            <a:r>
              <a:rPr sz="2400" spc="229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experiences</a:t>
            </a:r>
            <a:endParaRPr sz="240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recommends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targeted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evaluate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how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well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individuals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understand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existing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a man in a blue striped shirt using a tablet while standing in a hallway with large windows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5" cy="68580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138</a:t>
            </a:fld>
            <a:endParaRPr spc="-25" dirty="0"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Climate</a:t>
            </a:r>
            <a:r>
              <a:rPr sz="4400" spc="-130" dirty="0"/>
              <a:t> </a:t>
            </a:r>
            <a:r>
              <a:rPr sz="4400" spc="250" dirty="0"/>
              <a:t>Survey</a:t>
            </a:r>
            <a:r>
              <a:rPr sz="4400" spc="-120" dirty="0"/>
              <a:t> </a:t>
            </a:r>
            <a:r>
              <a:rPr sz="4400" spc="175" dirty="0"/>
              <a:t>Report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9101455" cy="423164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Draft a comprehensive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overview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Climate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Survey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responses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Compiling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feel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onerous,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some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tips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help: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Create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template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Assign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sections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committee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members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Allocate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sufficient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writing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Consider: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Accessible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platform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sharing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climate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survey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results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Showcasing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both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qualitative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quantitative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data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Sharing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“next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steps”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plan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address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areas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needing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improvement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0" dirty="0"/>
              <a:t>Applicability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5059680" cy="304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28321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Education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United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States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Control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endParaRPr sz="2400">
              <a:latin typeface="Calibri"/>
              <a:cs typeface="Calibri"/>
            </a:endParaRPr>
          </a:p>
          <a:p>
            <a:pPr marL="241300" marR="96456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Control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context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the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Applies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both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employee complaints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 descr="Photograph of six students walking up outdoor steps toward a building entrance, each carrying backpacks in various colors including black, gray, blue, and purple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6" cy="6857999"/>
          </a:xfrm>
          <a:prstGeom prst="rect">
            <a:avLst/>
          </a:prstGeom>
        </p:spPr>
      </p:pic>
      <p:pic>
        <p:nvPicPr>
          <p:cNvPr id="4" name="object 4" descr="ATIXA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65" dirty="0"/>
              <a:t>Assessment</a:t>
            </a:r>
            <a:r>
              <a:rPr sz="4400" spc="-130" dirty="0"/>
              <a:t> </a:t>
            </a:r>
            <a:r>
              <a:rPr sz="4400" spc="160" dirty="0"/>
              <a:t>Outcome</a:t>
            </a:r>
            <a:r>
              <a:rPr sz="4400" spc="-130" dirty="0"/>
              <a:t> </a:t>
            </a:r>
            <a:r>
              <a:rPr sz="4400" spc="229" dirty="0"/>
              <a:t>Sharing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>
            <a:off x="1637347" y="4871110"/>
            <a:ext cx="1828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Faculty/Staff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1821" y="3130397"/>
            <a:ext cx="2108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5" dirty="0">
                <a:solidFill>
                  <a:srgbClr val="00246C"/>
                </a:solidFill>
                <a:latin typeface="Calibri"/>
                <a:cs typeface="Calibri"/>
              </a:rPr>
              <a:t>Administrators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06990" y="1652727"/>
            <a:ext cx="1270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62938" y="1521967"/>
            <a:ext cx="3070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5" dirty="0">
                <a:solidFill>
                  <a:srgbClr val="00246C"/>
                </a:solidFill>
                <a:latin typeface="Calibri"/>
                <a:cs typeface="Calibri"/>
              </a:rPr>
              <a:t>Prospective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Students/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62938" y="1887728"/>
            <a:ext cx="1520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5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39848" y="2858820"/>
            <a:ext cx="25774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Governing/ </a:t>
            </a:r>
            <a:r>
              <a:rPr sz="2400" b="1" spc="95" dirty="0">
                <a:solidFill>
                  <a:srgbClr val="00246C"/>
                </a:solidFill>
                <a:latin typeface="Calibri"/>
                <a:cs typeface="Calibri"/>
              </a:rPr>
              <a:t>Accrediting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Bodies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25471" y="4735779"/>
            <a:ext cx="28981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Parents/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110" dirty="0">
                <a:solidFill>
                  <a:srgbClr val="00246C"/>
                </a:solidFill>
                <a:latin typeface="Calibri"/>
                <a:cs typeface="Calibri"/>
              </a:rPr>
              <a:t>Community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105" dirty="0">
                <a:solidFill>
                  <a:srgbClr val="00246C"/>
                </a:solidFill>
                <a:latin typeface="Calibri"/>
                <a:cs typeface="Calibri"/>
              </a:rPr>
              <a:t>Partners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068" y="1777839"/>
            <a:ext cx="5075566" cy="4227584"/>
          </a:xfrm>
          <a:prstGeom prst="rect">
            <a:avLst/>
          </a:prstGeom>
        </p:spPr>
      </p:pic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3299" y="4929949"/>
            <a:ext cx="125730" cy="98425"/>
          </a:xfrm>
          <a:custGeom>
            <a:avLst/>
            <a:gdLst/>
            <a:ahLst/>
            <a:cxnLst/>
            <a:rect l="l" t="t" r="r" b="b"/>
            <a:pathLst>
              <a:path w="125729" h="98425">
                <a:moveTo>
                  <a:pt x="125412" y="0"/>
                </a:moveTo>
                <a:lnTo>
                  <a:pt x="0" y="0"/>
                </a:lnTo>
                <a:lnTo>
                  <a:pt x="0" y="97980"/>
                </a:lnTo>
                <a:lnTo>
                  <a:pt x="125412" y="97980"/>
                </a:lnTo>
                <a:lnTo>
                  <a:pt x="125412" y="0"/>
                </a:lnTo>
                <a:close/>
              </a:path>
            </a:pathLst>
          </a:custGeom>
          <a:solidFill>
            <a:srgbClr val="005C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140</a:t>
            </a:fld>
            <a:endParaRPr spc="-25" dirty="0"/>
          </a:p>
        </p:txBody>
      </p:sp>
      <p:sp>
        <p:nvSpPr>
          <p:cNvPr id="12" name="object 12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731634"/>
            </a:xfrm>
            <a:custGeom>
              <a:avLst/>
              <a:gdLst/>
              <a:ahLst/>
              <a:cxnLst/>
              <a:rect l="l" t="t" r="r" b="b"/>
              <a:pathLst>
                <a:path w="12192000" h="6731634">
                  <a:moveTo>
                    <a:pt x="0" y="6731533"/>
                  </a:moveTo>
                  <a:lnTo>
                    <a:pt x="12192000" y="6731533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731533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  <a:path w="12192000" h="6858000">
                  <a:moveTo>
                    <a:pt x="10801325" y="6731533"/>
                  </a:moveTo>
                  <a:lnTo>
                    <a:pt x="0" y="6731533"/>
                  </a:lnTo>
                  <a:lnTo>
                    <a:pt x="0" y="6858000"/>
                  </a:lnTo>
                  <a:lnTo>
                    <a:pt x="10801325" y="6858000"/>
                  </a:lnTo>
                  <a:lnTo>
                    <a:pt x="10801325" y="6731533"/>
                  </a:lnTo>
                  <a:close/>
                </a:path>
                <a:path w="12192000" h="6858000">
                  <a:moveTo>
                    <a:pt x="12192000" y="6731533"/>
                  </a:moveTo>
                  <a:lnTo>
                    <a:pt x="11496662" y="6731533"/>
                  </a:lnTo>
                  <a:lnTo>
                    <a:pt x="11496662" y="6858000"/>
                  </a:lnTo>
                  <a:lnTo>
                    <a:pt x="12192000" y="6858000"/>
                  </a:lnTo>
                  <a:lnTo>
                    <a:pt x="12192000" y="6731533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95312"/>
              <a:ext cx="695325" cy="695960"/>
            </a:xfrm>
            <a:custGeom>
              <a:avLst/>
              <a:gdLst/>
              <a:ahLst/>
              <a:cxnLst/>
              <a:rect l="l" t="t" r="r" b="b"/>
              <a:pathLst>
                <a:path w="695325" h="695960">
                  <a:moveTo>
                    <a:pt x="695325" y="0"/>
                  </a:moveTo>
                  <a:lnTo>
                    <a:pt x="0" y="0"/>
                  </a:lnTo>
                  <a:lnTo>
                    <a:pt x="0" y="695337"/>
                  </a:lnTo>
                  <a:lnTo>
                    <a:pt x="695325" y="695337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532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60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1898" y="0"/>
              <a:ext cx="4610100" cy="162476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496662" y="6172720"/>
              <a:ext cx="695325" cy="685800"/>
            </a:xfrm>
            <a:custGeom>
              <a:avLst/>
              <a:gdLst/>
              <a:ahLst/>
              <a:cxnLst/>
              <a:rect l="l" t="t" r="r" b="b"/>
              <a:pathLst>
                <a:path w="695325" h="685800">
                  <a:moveTo>
                    <a:pt x="695325" y="0"/>
                  </a:moveTo>
                  <a:lnTo>
                    <a:pt x="0" y="0"/>
                  </a:lnTo>
                  <a:lnTo>
                    <a:pt x="0" y="685279"/>
                  </a:lnTo>
                  <a:lnTo>
                    <a:pt x="695325" y="685279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496649" y="547739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01324" y="6172720"/>
              <a:ext cx="695960" cy="685800"/>
            </a:xfrm>
            <a:custGeom>
              <a:avLst/>
              <a:gdLst/>
              <a:ahLst/>
              <a:cxnLst/>
              <a:rect l="l" t="t" r="r" b="b"/>
              <a:pathLst>
                <a:path w="695959" h="685800">
                  <a:moveTo>
                    <a:pt x="695337" y="0"/>
                  </a:moveTo>
                  <a:lnTo>
                    <a:pt x="0" y="0"/>
                  </a:lnTo>
                  <a:lnTo>
                    <a:pt x="0" y="685279"/>
                  </a:lnTo>
                  <a:lnTo>
                    <a:pt x="695337" y="685279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602739" y="2899011"/>
            <a:ext cx="30772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50" dirty="0"/>
              <a:t>Questions?</a:t>
            </a:r>
            <a:endParaRPr sz="4800"/>
          </a:p>
        </p:txBody>
      </p:sp>
      <p:sp>
        <p:nvSpPr>
          <p:cNvPr id="12" name="object 12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01350" y="0"/>
            <a:ext cx="1391285" cy="1390650"/>
            <a:chOff x="10801350" y="0"/>
            <a:chExt cx="1391285" cy="1390650"/>
          </a:xfrm>
        </p:grpSpPr>
        <p:sp>
          <p:nvSpPr>
            <p:cNvPr id="3" name="object 3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21462"/>
            <a:ext cx="12192000" cy="137160"/>
          </a:xfrm>
          <a:custGeom>
            <a:avLst/>
            <a:gdLst/>
            <a:ahLst/>
            <a:cxnLst/>
            <a:rect l="l" t="t" r="r" b="b"/>
            <a:pathLst>
              <a:path w="12192000" h="137159">
                <a:moveTo>
                  <a:pt x="12192000" y="0"/>
                </a:moveTo>
                <a:lnTo>
                  <a:pt x="0" y="0"/>
                </a:lnTo>
                <a:lnTo>
                  <a:pt x="0" y="136537"/>
                </a:lnTo>
                <a:lnTo>
                  <a:pt x="12192000" y="136537"/>
                </a:lnTo>
                <a:lnTo>
                  <a:pt x="12192000" y="0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65" dirty="0"/>
              <a:t>Stay</a:t>
            </a:r>
            <a:r>
              <a:rPr sz="4400" spc="-110" dirty="0"/>
              <a:t> </a:t>
            </a:r>
            <a:r>
              <a:rPr sz="4400" spc="170" dirty="0"/>
              <a:t>Connected</a:t>
            </a:r>
            <a:r>
              <a:rPr sz="4400" spc="-155" dirty="0"/>
              <a:t> </a:t>
            </a:r>
            <a:r>
              <a:rPr sz="4400" spc="160" dirty="0"/>
              <a:t>to</a:t>
            </a:r>
            <a:r>
              <a:rPr sz="4400" spc="-120" dirty="0"/>
              <a:t> </a:t>
            </a:r>
            <a:r>
              <a:rPr sz="4400" spc="130" dirty="0"/>
              <a:t>ATIXA’s</a:t>
            </a:r>
            <a:r>
              <a:rPr sz="4400" spc="-95" dirty="0"/>
              <a:t> </a:t>
            </a:r>
            <a:r>
              <a:rPr sz="4400" spc="195" dirty="0"/>
              <a:t>Community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>
            <a:off x="916939" y="1686433"/>
            <a:ext cx="9357360" cy="435991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Exchange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ideas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2"/>
              </a:rPr>
              <a:t>ATIXA</a:t>
            </a:r>
            <a:r>
              <a:rPr sz="2400" b="1" u="sng" spc="3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400" b="1" u="sng" spc="7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2"/>
              </a:rPr>
              <a:t>Listserv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Build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skills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3"/>
              </a:rPr>
              <a:t>20-Minutes-</a:t>
            </a:r>
            <a:r>
              <a:rPr sz="2400" b="1" u="sng" spc="12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3"/>
              </a:rPr>
              <a:t>to…Trained</a:t>
            </a:r>
            <a:r>
              <a:rPr sz="2400" b="1" u="none" spc="30" dirty="0">
                <a:solidFill>
                  <a:srgbClr val="005CDB"/>
                </a:solidFill>
                <a:latin typeface="Calibri"/>
                <a:cs typeface="Calibri"/>
              </a:rPr>
              <a:t> </a:t>
            </a:r>
            <a:r>
              <a:rPr sz="2400" u="none" spc="-10" dirty="0">
                <a:solidFill>
                  <a:srgbClr val="00246C"/>
                </a:solidFill>
                <a:latin typeface="Calibri"/>
                <a:cs typeface="Calibri"/>
              </a:rPr>
              <a:t>videos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5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Get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practical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guidance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7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Time</a:t>
            </a:r>
            <a:r>
              <a:rPr sz="2400" b="1" u="sng" spc="1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400" b="1" u="sng" spc="5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with</a:t>
            </a:r>
            <a:r>
              <a:rPr sz="2400" b="1" u="sng" spc="4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400" b="1" u="sng" spc="-2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IX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Streamline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work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8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5"/>
              </a:rPr>
              <a:t>TIXKit</a:t>
            </a:r>
            <a:r>
              <a:rPr sz="2400" b="1" u="none" spc="-5" dirty="0">
                <a:solidFill>
                  <a:srgbClr val="005CDB"/>
                </a:solidFill>
                <a:latin typeface="Calibri"/>
                <a:cs typeface="Calibri"/>
              </a:rPr>
              <a:t> </a:t>
            </a:r>
            <a:r>
              <a:rPr sz="2400" u="none" spc="-10" dirty="0">
                <a:solidFill>
                  <a:srgbClr val="00246C"/>
                </a:solidFill>
                <a:latin typeface="Calibri"/>
                <a:cs typeface="Calibri"/>
              </a:rPr>
              <a:t>templates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5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Schedule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8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Training</a:t>
            </a:r>
            <a:r>
              <a:rPr sz="2400" b="1" u="sng" spc="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400" b="1" u="sng" spc="6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and</a:t>
            </a:r>
            <a:r>
              <a:rPr sz="2400" b="1" u="sng" spc="1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400" b="1" u="sng" spc="6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Certification</a:t>
            </a:r>
            <a:r>
              <a:rPr sz="2400" b="1" u="sng" spc="-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400" b="1" u="sng" spc="5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course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Expand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network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7"/>
              </a:rPr>
              <a:t>Mentor</a:t>
            </a:r>
            <a:r>
              <a:rPr sz="2400" b="1" u="sng" spc="-2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7"/>
              </a:rPr>
              <a:t>Matc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</a:rPr>
              <a:t>h</a:t>
            </a:r>
            <a:r>
              <a:rPr sz="2400" b="1" u="sng" spc="-1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</a:rPr>
              <a:t> </a:t>
            </a:r>
            <a:r>
              <a:rPr sz="2400" u="none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u="none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7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8"/>
              </a:rPr>
              <a:t>Community</a:t>
            </a:r>
            <a:r>
              <a:rPr sz="2400" b="1" u="sng" spc="-5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2400" b="1" u="sng" spc="5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8"/>
              </a:rPr>
              <a:t>Connections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Explore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7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9"/>
              </a:rPr>
              <a:t>Thought</a:t>
            </a:r>
            <a:r>
              <a:rPr sz="2400" b="1" u="sng" spc="-4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2400" b="1" u="sng" spc="7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9"/>
              </a:rPr>
              <a:t>Leadership</a:t>
            </a:r>
            <a:r>
              <a:rPr sz="2400" b="1" u="none" spc="-50" dirty="0">
                <a:solidFill>
                  <a:srgbClr val="005CDB"/>
                </a:solidFill>
                <a:latin typeface="Calibri"/>
                <a:cs typeface="Calibri"/>
              </a:rPr>
              <a:t> </a:t>
            </a:r>
            <a:r>
              <a:rPr sz="2400" u="none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400" u="none" spc="-30" dirty="0">
                <a:solidFill>
                  <a:srgbClr val="00246C"/>
                </a:solidFill>
                <a:latin typeface="Calibri"/>
                <a:cs typeface="Calibri"/>
              </a:rPr>
              <a:t> ATIXA</a:t>
            </a:r>
            <a:r>
              <a:rPr sz="2400" u="none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u="none" spc="-10" dirty="0">
                <a:solidFill>
                  <a:srgbClr val="00246C"/>
                </a:solidFill>
                <a:latin typeface="Calibri"/>
                <a:cs typeface="Calibri"/>
              </a:rPr>
              <a:t>experts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5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informed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ATIXA’s</a:t>
            </a:r>
            <a:r>
              <a:rPr sz="2400" b="1" u="sng" spc="-1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“More</a:t>
            </a:r>
            <a:r>
              <a:rPr sz="2400" b="1" u="sng" spc="1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spc="9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Likely</a:t>
            </a:r>
            <a:r>
              <a:rPr sz="2400" b="1" u="sng" spc="-2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spc="7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Than</a:t>
            </a:r>
            <a:r>
              <a:rPr sz="2400" b="1" u="sng" spc="1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spc="6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Not”</a:t>
            </a:r>
            <a:r>
              <a:rPr sz="2400" b="1" u="sng" spc="-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spc="7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Podcast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Refer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Members.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Earn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4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1"/>
              </a:rPr>
              <a:t>Rewards</a:t>
            </a:r>
            <a:r>
              <a:rPr sz="2400" u="none" spc="40" dirty="0">
                <a:solidFill>
                  <a:srgbClr val="00246C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142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01350" y="0"/>
            <a:ext cx="1391285" cy="1390650"/>
            <a:chOff x="10801350" y="0"/>
            <a:chExt cx="1391285" cy="1390650"/>
          </a:xfrm>
        </p:grpSpPr>
        <p:sp>
          <p:nvSpPr>
            <p:cNvPr id="3" name="object 3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21462"/>
            <a:ext cx="12192000" cy="137160"/>
          </a:xfrm>
          <a:custGeom>
            <a:avLst/>
            <a:gdLst/>
            <a:ahLst/>
            <a:cxnLst/>
            <a:rect l="l" t="t" r="r" b="b"/>
            <a:pathLst>
              <a:path w="12192000" h="137159">
                <a:moveTo>
                  <a:pt x="12192000" y="0"/>
                </a:moveTo>
                <a:lnTo>
                  <a:pt x="0" y="0"/>
                </a:lnTo>
                <a:lnTo>
                  <a:pt x="0" y="136537"/>
                </a:lnTo>
                <a:lnTo>
                  <a:pt x="12192000" y="136537"/>
                </a:lnTo>
                <a:lnTo>
                  <a:pt x="12192000" y="0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5332" rIns="0" bIns="0" rtlCol="0">
            <a:spAutoFit/>
          </a:bodyPr>
          <a:lstStyle/>
          <a:p>
            <a:pPr marL="2367280">
              <a:lnSpc>
                <a:spcPct val="100000"/>
              </a:lnSpc>
              <a:spcBef>
                <a:spcPts val="100"/>
              </a:spcBef>
            </a:pPr>
            <a:r>
              <a:rPr dirty="0"/>
              <a:t>ATIXA</a:t>
            </a:r>
            <a:r>
              <a:rPr spc="-45" dirty="0"/>
              <a:t> </a:t>
            </a:r>
            <a:r>
              <a:rPr spc="45" dirty="0"/>
              <a:t>Artificial</a:t>
            </a:r>
            <a:r>
              <a:rPr spc="-20" dirty="0"/>
              <a:t> </a:t>
            </a:r>
            <a:r>
              <a:rPr spc="60" dirty="0"/>
              <a:t>Intelligence</a:t>
            </a:r>
            <a:r>
              <a:rPr spc="-20" dirty="0"/>
              <a:t> </a:t>
            </a:r>
            <a:r>
              <a:rPr dirty="0"/>
              <a:t>(AI)</a:t>
            </a:r>
            <a:r>
              <a:rPr spc="-40" dirty="0"/>
              <a:t> </a:t>
            </a:r>
            <a:r>
              <a:rPr spc="50" dirty="0"/>
              <a:t>Disclaimer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5796" y="1587881"/>
            <a:ext cx="10847705" cy="2922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governed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limited,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non-transferable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which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bars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modification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certain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forms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dissemination.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copy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adapt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without ATIXA’s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explicit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consent.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prohibited from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uploading,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entering,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transmitting,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otherwise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disclosing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AI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tool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platform,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limited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generative</a:t>
            </a:r>
            <a:r>
              <a:rPr sz="2000" spc="5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AI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systems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(e.g.,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ChatGPT,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Copilot,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Gemini,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similar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technologies).</a:t>
            </a:r>
            <a:endParaRPr sz="2000">
              <a:latin typeface="Calibri"/>
              <a:cs typeface="Calibri"/>
            </a:endParaRPr>
          </a:p>
          <a:p>
            <a:pPr marL="12700" marR="7874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removed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from any version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materials.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Except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where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explicitly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authorized,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non-licensee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post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publicly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disclose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them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AI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tool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platform,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ATIXA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require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 content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immediately,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subject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copyright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enforcement.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commercial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except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ATIXA.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143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01350" y="0"/>
            <a:ext cx="1391285" cy="1390650"/>
            <a:chOff x="10801350" y="0"/>
            <a:chExt cx="1391285" cy="1390650"/>
          </a:xfrm>
        </p:grpSpPr>
        <p:sp>
          <p:nvSpPr>
            <p:cNvPr id="3" name="object 3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21462"/>
            <a:ext cx="12192000" cy="137160"/>
          </a:xfrm>
          <a:custGeom>
            <a:avLst/>
            <a:gdLst/>
            <a:ahLst/>
            <a:cxnLst/>
            <a:rect l="l" t="t" r="r" b="b"/>
            <a:pathLst>
              <a:path w="12192000" h="137159">
                <a:moveTo>
                  <a:pt x="12192000" y="0"/>
                </a:moveTo>
                <a:lnTo>
                  <a:pt x="0" y="0"/>
                </a:lnTo>
                <a:lnTo>
                  <a:pt x="0" y="136537"/>
                </a:lnTo>
                <a:lnTo>
                  <a:pt x="12192000" y="136537"/>
                </a:lnTo>
                <a:lnTo>
                  <a:pt x="12192000" y="0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16554" y="789654"/>
            <a:ext cx="10340340" cy="48818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194050" marR="2672080" indent="-497205">
              <a:lnSpc>
                <a:spcPts val="1510"/>
              </a:lnSpc>
              <a:spcBef>
                <a:spcPts val="295"/>
              </a:spcBef>
            </a:pPr>
            <a:r>
              <a:rPr sz="1400" b="1" spc="6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b="1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b="1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PROPRIETARY</a:t>
            </a:r>
            <a:r>
              <a:rPr sz="1400" b="1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1400" b="1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b="1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b="1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COVERED</a:t>
            </a:r>
            <a:r>
              <a:rPr sz="1400" b="1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46C"/>
                </a:solidFill>
                <a:latin typeface="Calibri"/>
                <a:cs typeface="Calibri"/>
              </a:rPr>
              <a:t>BY </a:t>
            </a:r>
            <a:r>
              <a:rPr sz="1400" b="1" spc="65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FOLLOWING</a:t>
            </a:r>
            <a:r>
              <a:rPr sz="14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LIMITED</a:t>
            </a:r>
            <a:r>
              <a:rPr sz="14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7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-3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b="1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46C"/>
                </a:solidFill>
                <a:latin typeface="Calibri"/>
                <a:cs typeface="Calibri"/>
              </a:rPr>
              <a:t>COPYRIGHT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400">
              <a:latin typeface="Calibri"/>
              <a:cs typeface="Calibri"/>
            </a:endParaRPr>
          </a:p>
          <a:p>
            <a:pPr marL="12700" marR="17780" indent="-635">
              <a:lnSpc>
                <a:spcPct val="107100"/>
              </a:lnSpc>
            </a:pP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purchasing,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receiving,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using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materials,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agree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accept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limited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become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proprietary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copyrighted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ATIXA-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owned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materials.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accepts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terms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conditions of</a:t>
            </a:r>
            <a:r>
              <a:rPr sz="1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agrees to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abide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provisions.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No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rights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provided,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rights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reserved.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proprietary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licensed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only,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use.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permits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personally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internally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licensee’s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organization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purposes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only.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400">
              <a:latin typeface="Calibri"/>
              <a:cs typeface="Calibri"/>
            </a:endParaRPr>
          </a:p>
          <a:p>
            <a:pPr marL="12700" marR="203200">
              <a:lnSpc>
                <a:spcPct val="107100"/>
              </a:lnSpc>
              <a:spcBef>
                <a:spcPts val="5"/>
              </a:spcBef>
            </a:pP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personnel,</a:t>
            </a:r>
            <a:r>
              <a:rPr sz="1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1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subject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34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C.F.R.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Part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106.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lawfully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obtained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by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registering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training,</a:t>
            </a:r>
            <a:r>
              <a:rPr sz="1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licensed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use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training.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400">
              <a:latin typeface="Calibri"/>
              <a:cs typeface="Calibri"/>
            </a:endParaRPr>
          </a:p>
          <a:p>
            <a:pPr marL="12700" marR="102870">
              <a:lnSpc>
                <a:spcPct val="107100"/>
              </a:lnSpc>
            </a:pP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34</a:t>
            </a:r>
            <a:r>
              <a:rPr sz="1400" b="1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50" dirty="0">
                <a:solidFill>
                  <a:srgbClr val="00246C"/>
                </a:solidFill>
                <a:latin typeface="Calibri"/>
                <a:cs typeface="Calibri"/>
              </a:rPr>
              <a:t>C.F.R.</a:t>
            </a:r>
            <a:r>
              <a:rPr sz="1400" b="1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106.45(b)(10)</a:t>
            </a:r>
            <a:r>
              <a:rPr sz="1400" b="1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(2020</a:t>
            </a:r>
            <a:r>
              <a:rPr sz="1400" b="1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Regulations)</a:t>
            </a:r>
            <a:r>
              <a:rPr sz="1400" b="1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requires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1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publicly</a:t>
            </a:r>
            <a:r>
              <a:rPr sz="1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posted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1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Recipient’s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website.</a:t>
            </a:r>
            <a:r>
              <a:rPr sz="1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Licensees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subject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2020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download and post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PDF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version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 materials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 completed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1400" spc="5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organizational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comply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federal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regulations.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licensees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link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their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materials.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link,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links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page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only,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posted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licensee’s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purposes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permitting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public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 materials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for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review/inspection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only.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6900"/>
              </a:lnSpc>
            </a:pP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authorized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copy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or adapt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ATIXA’s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explicit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permission.</a:t>
            </a:r>
            <a:r>
              <a:rPr sz="1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1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this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spc="500" dirty="0">
                <a:solidFill>
                  <a:srgbClr val="00246C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any version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materials.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non-licensee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post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public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website,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send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letter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instructing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immediately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content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public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upon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penalty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of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copyright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violation.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may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commercial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except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ATIXA.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144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E1DDF01-FBDA-5524-BA01-62CD637340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6939" y="-369332"/>
            <a:ext cx="10234930" cy="36933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ATIXA Copyright Slide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5" dirty="0"/>
              <a:t>Scope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838200" y="1654822"/>
            <a:ext cx="10515600" cy="462280"/>
          </a:xfrm>
          <a:prstGeom prst="rect">
            <a:avLst/>
          </a:prstGeom>
          <a:solidFill>
            <a:srgbClr val="00246C"/>
          </a:solidFill>
        </p:spPr>
        <p:txBody>
          <a:bodyPr vert="horz" wrap="square" lIns="0" tIns="254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sz="2400" b="1" spc="105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2407297"/>
            <a:ext cx="3886200" cy="462280"/>
          </a:xfrm>
          <a:custGeom>
            <a:avLst/>
            <a:gdLst/>
            <a:ahLst/>
            <a:cxnLst/>
            <a:rect l="l" t="t" r="r" b="b"/>
            <a:pathLst>
              <a:path w="3886200" h="462280">
                <a:moveTo>
                  <a:pt x="3886200" y="0"/>
                </a:moveTo>
                <a:lnTo>
                  <a:pt x="0" y="0"/>
                </a:lnTo>
                <a:lnTo>
                  <a:pt x="0" y="461670"/>
                </a:lnTo>
                <a:lnTo>
                  <a:pt x="3886200" y="461670"/>
                </a:lnTo>
                <a:lnTo>
                  <a:pt x="3886200" y="0"/>
                </a:lnTo>
                <a:close/>
              </a:path>
            </a:pathLst>
          </a:custGeom>
          <a:solidFill>
            <a:srgbClr val="BD1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8200" y="2420503"/>
            <a:ext cx="3886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145" dirty="0">
                <a:solidFill>
                  <a:srgbClr val="FFFFFF"/>
                </a:solidFill>
                <a:latin typeface="Calibri"/>
                <a:cs typeface="Calibri"/>
              </a:rPr>
              <a:t>Sex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85" dirty="0">
                <a:solidFill>
                  <a:srgbClr val="FFFFFF"/>
                </a:solidFill>
                <a:latin typeface="Calibri"/>
                <a:cs typeface="Calibri"/>
              </a:rPr>
              <a:t>Discrimination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9244" y="3261188"/>
            <a:ext cx="2876550" cy="1062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Disparate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Treatment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Equity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8200" y="4947246"/>
            <a:ext cx="3886200" cy="462280"/>
          </a:xfrm>
          <a:prstGeom prst="rect">
            <a:avLst/>
          </a:prstGeom>
          <a:solidFill>
            <a:srgbClr val="22428F"/>
          </a:solidFill>
        </p:spPr>
        <p:txBody>
          <a:bodyPr vert="horz" wrap="square" lIns="0" tIns="25400" rIns="0" bIns="0" rtlCol="0">
            <a:spAutoFit/>
          </a:bodyPr>
          <a:lstStyle/>
          <a:p>
            <a:pPr marL="1174115">
              <a:lnSpc>
                <a:spcPct val="100000"/>
              </a:lnSpc>
              <a:spcBef>
                <a:spcPts val="200"/>
              </a:spcBef>
            </a:pPr>
            <a:r>
              <a:rPr sz="2400" b="1" spc="85" dirty="0">
                <a:solidFill>
                  <a:srgbClr val="FFFFFF"/>
                </a:solidFill>
                <a:latin typeface="Calibri"/>
                <a:cs typeface="Calibri"/>
              </a:rPr>
              <a:t>Retaliation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200650" y="2407297"/>
          <a:ext cx="6154420" cy="39560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6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2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16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b="1" spc="1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Sexual</a:t>
                      </a:r>
                      <a:r>
                        <a:rPr sz="24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Harassment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solidFill>
                      <a:srgbClr val="3461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243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57150">
                      <a:solidFill>
                        <a:srgbClr val="3461AD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59079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Quid</a:t>
                      </a:r>
                      <a:r>
                        <a:rPr sz="2000" spc="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Pro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Quo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59079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Hostile</a:t>
                      </a:r>
                      <a:r>
                        <a:rPr sz="2000" spc="8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Environment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57150">
                      <a:solidFill>
                        <a:srgbClr val="3461AD"/>
                      </a:solidFill>
                      <a:prstDash val="solid"/>
                    </a:lnL>
                    <a:lnR w="57150">
                      <a:solidFill>
                        <a:srgbClr val="3461AD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1018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Domestic</a:t>
                      </a:r>
                      <a:r>
                        <a:rPr sz="2000" spc="6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Violence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101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Stalking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57150">
                      <a:solidFill>
                        <a:srgbClr val="3461A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19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57150">
                      <a:solidFill>
                        <a:srgbClr val="3461AD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1685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Sexual</a:t>
                      </a:r>
                      <a:r>
                        <a:rPr sz="2000" spc="13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Assault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259079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Dating</a:t>
                      </a:r>
                      <a:r>
                        <a:rPr sz="2000" spc="6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Violence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13995" marB="0">
                    <a:lnL w="57150">
                      <a:solidFill>
                        <a:srgbClr val="3461AD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27047" y="2831937"/>
            <a:ext cx="228600" cy="1828800"/>
            <a:chOff x="1127047" y="2831937"/>
            <a:chExt cx="228600" cy="1828800"/>
          </a:xfrm>
        </p:grpSpPr>
        <p:sp>
          <p:nvSpPr>
            <p:cNvPr id="10" name="object 10"/>
            <p:cNvSpPr/>
            <p:nvPr/>
          </p:nvSpPr>
          <p:spPr>
            <a:xfrm>
              <a:off x="1241347" y="2831937"/>
              <a:ext cx="0" cy="1828800"/>
            </a:xfrm>
            <a:custGeom>
              <a:avLst/>
              <a:gdLst/>
              <a:ahLst/>
              <a:cxnLst/>
              <a:rect l="l" t="t" r="r" b="b"/>
              <a:pathLst>
                <a:path h="1828800">
                  <a:moveTo>
                    <a:pt x="0" y="0"/>
                  </a:moveTo>
                  <a:lnTo>
                    <a:pt x="0" y="1828800"/>
                  </a:lnTo>
                </a:path>
              </a:pathLst>
            </a:custGeom>
            <a:ln w="5715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7047" y="3322615"/>
              <a:ext cx="228600" cy="23111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7047" y="4088348"/>
              <a:ext cx="228600" cy="231114"/>
            </a:xfrm>
            <a:prstGeom prst="rect">
              <a:avLst/>
            </a:prstGeom>
          </p:spPr>
        </p:pic>
      </p:grpSp>
      <p:pic>
        <p:nvPic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21354" y="3230707"/>
            <a:ext cx="228600" cy="231114"/>
          </a:xfrm>
          <a:prstGeom prst="rect">
            <a:avLst/>
          </a:prstGeom>
        </p:spPr>
      </p:pic>
      <p:pic>
        <p:nvPic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16497" y="4882014"/>
            <a:ext cx="228600" cy="231114"/>
          </a:xfrm>
          <a:prstGeom prst="rect">
            <a:avLst/>
          </a:prstGeom>
        </p:spPr>
      </p:pic>
      <p:pic>
        <p:nvPic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16497" y="4056360"/>
            <a:ext cx="228600" cy="231114"/>
          </a:xfrm>
          <a:prstGeom prst="rect">
            <a:avLst/>
          </a:prstGeom>
        </p:spPr>
      </p:pic>
      <p:pic>
        <p:nvPic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16497" y="5714338"/>
            <a:ext cx="228600" cy="231114"/>
          </a:xfrm>
          <a:prstGeom prst="rect">
            <a:avLst/>
          </a:prstGeom>
        </p:spPr>
      </p:pic>
      <p:pic>
        <p:nvPic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37460" y="3244931"/>
            <a:ext cx="228600" cy="231114"/>
          </a:xfrm>
          <a:prstGeom prst="rect">
            <a:avLst/>
          </a:prstGeom>
        </p:spPr>
      </p:pic>
      <p:pic>
        <p:nvPic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32604" y="4070584"/>
            <a:ext cx="228600" cy="231114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19" name="object 1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635" cy="6858000"/>
            <a:chOff x="0" y="0"/>
            <a:chExt cx="121926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731533"/>
              <a:ext cx="12192000" cy="127000"/>
            </a:xfrm>
            <a:custGeom>
              <a:avLst/>
              <a:gdLst/>
              <a:ahLst/>
              <a:cxnLst/>
              <a:rect l="l" t="t" r="r" b="b"/>
              <a:pathLst>
                <a:path w="12192000" h="127000">
                  <a:moveTo>
                    <a:pt x="12192000" y="0"/>
                  </a:moveTo>
                  <a:lnTo>
                    <a:pt x="0" y="0"/>
                  </a:lnTo>
                  <a:lnTo>
                    <a:pt x="0" y="126466"/>
                  </a:lnTo>
                  <a:lnTo>
                    <a:pt x="12192000" y="12646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30524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70" dirty="0"/>
              <a:t>Definitions</a:t>
            </a:r>
            <a:endParaRPr sz="4800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40" dirty="0"/>
              <a:t>Quid</a:t>
            </a:r>
            <a:r>
              <a:rPr sz="4400" spc="-130" dirty="0"/>
              <a:t> </a:t>
            </a:r>
            <a:r>
              <a:rPr sz="4400" spc="220" dirty="0"/>
              <a:t>Pro</a:t>
            </a:r>
            <a:r>
              <a:rPr sz="4400" spc="-110" dirty="0"/>
              <a:t> </a:t>
            </a:r>
            <a:r>
              <a:rPr sz="4400" spc="75" dirty="0"/>
              <a:t>Quo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703895"/>
            <a:ext cx="4885055" cy="304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Model Definition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employee</a:t>
            </a:r>
            <a:r>
              <a:rPr sz="2400" b="1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Recipient</a:t>
            </a:r>
            <a:endParaRPr sz="2400">
              <a:latin typeface="Calibri"/>
              <a:cs typeface="Calibri"/>
            </a:endParaRPr>
          </a:p>
          <a:p>
            <a:pPr marL="241300" marR="61594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Conditioning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provision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aid,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benefit,</a:t>
            </a:r>
            <a:r>
              <a:rPr sz="24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service</a:t>
            </a: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Recipient</a:t>
            </a:r>
            <a:endParaRPr sz="2400">
              <a:latin typeface="Calibri"/>
              <a:cs typeface="Calibri"/>
            </a:endParaRPr>
          </a:p>
          <a:p>
            <a:pPr marL="241300" marR="38290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individual’s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participation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in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unwelcome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two men engaged in a serious conversation in a modern office setting, with one man gesturing expressively while the other listens attentively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5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23303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80" dirty="0"/>
              <a:t>Hostile</a:t>
            </a:r>
            <a:r>
              <a:rPr sz="4400" spc="-120" dirty="0"/>
              <a:t> </a:t>
            </a:r>
            <a:r>
              <a:rPr sz="4400" spc="185" dirty="0"/>
              <a:t>Environment </a:t>
            </a:r>
            <a:r>
              <a:rPr sz="4400" spc="235" dirty="0"/>
              <a:t>Sexual</a:t>
            </a:r>
            <a:r>
              <a:rPr sz="4400" spc="-120" dirty="0"/>
              <a:t> </a:t>
            </a:r>
            <a:r>
              <a:rPr sz="4400" spc="190" dirty="0"/>
              <a:t>Harassment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5175250" cy="3850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5275">
              <a:lnSpc>
                <a:spcPct val="100000"/>
              </a:lnSpc>
              <a:spcBef>
                <a:spcPts val="100"/>
              </a:spcBef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Model Definition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Unwelcome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determined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reasonable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severe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,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pervasive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,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objectively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45" dirty="0">
                <a:solidFill>
                  <a:srgbClr val="00246C"/>
                </a:solidFill>
                <a:latin typeface="Calibri"/>
                <a:cs typeface="Calibri"/>
              </a:rPr>
              <a:t>offensive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(SPOO)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effectively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denies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equal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Recipient’s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education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showing a young woman with a distressed expression covering her ears with both hands while a blurred person in the background points at her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5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35" dirty="0"/>
              <a:t>Sexual</a:t>
            </a:r>
            <a:r>
              <a:rPr sz="4400" spc="-145" dirty="0"/>
              <a:t> </a:t>
            </a:r>
            <a:r>
              <a:rPr sz="4400" spc="160" dirty="0"/>
              <a:t>Assault</a:t>
            </a:r>
            <a:r>
              <a:rPr sz="4400" spc="-150" dirty="0"/>
              <a:t> </a:t>
            </a:r>
            <a:r>
              <a:rPr sz="4400" dirty="0"/>
              <a:t>–</a:t>
            </a:r>
            <a:r>
              <a:rPr sz="4400" spc="-140" dirty="0"/>
              <a:t> </a:t>
            </a:r>
            <a:r>
              <a:rPr sz="4400" spc="160" dirty="0"/>
              <a:t>Rape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685" y="1766292"/>
            <a:ext cx="10121265" cy="43694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Model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Penetration,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matter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slight,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vagina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anus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person,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 any body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object,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penetration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 sex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organ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Complainant,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or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by the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Respondent’s</a:t>
            </a:r>
            <a:r>
              <a:rPr sz="20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sex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organ,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 sex-related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object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Complainant,</a:t>
            </a:r>
            <a:endParaRPr sz="20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instances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where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incapable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giving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because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their</a:t>
            </a:r>
            <a:r>
              <a:rPr sz="2000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age 	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 because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temporary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permanent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mental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physical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incapacity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445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70" dirty="0"/>
              <a:t>WELCOME!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848" y="1808352"/>
            <a:ext cx="7530465" cy="398780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0029" marR="228600" indent="-227965">
              <a:lnSpc>
                <a:spcPts val="2380"/>
              </a:lnSpc>
              <a:spcBef>
                <a:spcPts val="39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Please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log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Lobby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training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slides,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supplemental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materials,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log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attendance.</a:t>
            </a:r>
            <a:endParaRPr sz="2200">
              <a:latin typeface="Calibri"/>
              <a:cs typeface="Calibri"/>
            </a:endParaRPr>
          </a:p>
          <a:p>
            <a:pPr marL="240029" marR="423545" indent="-227965">
              <a:lnSpc>
                <a:spcPts val="2380"/>
              </a:lnSpc>
              <a:spcBef>
                <a:spcPts val="119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Lobby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accessed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scanning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QR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code</a:t>
            </a:r>
            <a:r>
              <a:rPr sz="2200" spc="3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3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visiting</a:t>
            </a:r>
            <a:r>
              <a:rPr sz="2200" spc="3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  <a:hlinkClick r:id="rId2"/>
              </a:rPr>
              <a:t>www.atixa.org/atixa-event-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  <a:hlinkClick r:id="rId2"/>
              </a:rPr>
              <a:t>lobby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  <a:hlinkClick r:id="rId2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240029" marR="88900" indent="-227965">
              <a:lnSpc>
                <a:spcPts val="2380"/>
              </a:lnSpc>
              <a:spcBef>
                <a:spcPts val="11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asked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enter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registration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email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Lobby.</a:t>
            </a:r>
            <a:endParaRPr sz="2200">
              <a:latin typeface="Calibri"/>
              <a:cs typeface="Calibri"/>
            </a:endParaRPr>
          </a:p>
          <a:p>
            <a:pPr marL="240029" marR="673100" indent="-227965">
              <a:lnSpc>
                <a:spcPts val="2380"/>
              </a:lnSpc>
              <a:spcBef>
                <a:spcPts val="119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Links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evaluations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learning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assessments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Lobby.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ts val="2510"/>
              </a:lnSpc>
              <a:spcBef>
                <a:spcPts val="894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registered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training,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endParaRPr sz="2200">
              <a:latin typeface="Calibri"/>
              <a:cs typeface="Calibri"/>
            </a:endParaRPr>
          </a:p>
          <a:p>
            <a:pPr marL="241300" marR="5080">
              <a:lnSpc>
                <a:spcPts val="2380"/>
              </a:lnSpc>
              <a:spcBef>
                <a:spcPts val="165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show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Lobby.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Please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email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  <a:hlinkClick r:id="rId3"/>
              </a:rPr>
              <a:t>events@atixa.org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engage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ATIXA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chat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app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inquire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ASAP.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 descr="QR code graphic designed for scanning to access ATIXA event lobby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62898" y="1991209"/>
            <a:ext cx="2979331" cy="295100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16939" y="6425628"/>
            <a:ext cx="2804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00246C"/>
                </a:solidFill>
                <a:latin typeface="Calibri"/>
                <a:cs typeface="Calibri"/>
              </a:rPr>
              <a:t>©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2026</a:t>
            </a:r>
            <a:r>
              <a:rPr sz="1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Association of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Administrators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77421" y="6425628"/>
            <a:ext cx="100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00246C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8651" y="1702445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35" dirty="0"/>
              <a:t>Sexual</a:t>
            </a:r>
            <a:r>
              <a:rPr sz="4400" spc="-145" dirty="0"/>
              <a:t> </a:t>
            </a:r>
            <a:r>
              <a:rPr sz="4400" spc="160" dirty="0"/>
              <a:t>Assault</a:t>
            </a:r>
            <a:r>
              <a:rPr sz="4400" spc="-150" dirty="0"/>
              <a:t> </a:t>
            </a:r>
            <a:r>
              <a:rPr sz="4400" dirty="0"/>
              <a:t>–</a:t>
            </a:r>
            <a:r>
              <a:rPr sz="4400" spc="-140" dirty="0"/>
              <a:t> </a:t>
            </a:r>
            <a:r>
              <a:rPr sz="4400" spc="200" dirty="0"/>
              <a:t>Fondling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737" y="1766292"/>
            <a:ext cx="10206355" cy="42932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Model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endParaRPr sz="2000">
              <a:latin typeface="Calibri"/>
              <a:cs typeface="Calibri"/>
            </a:endParaRPr>
          </a:p>
          <a:p>
            <a:pPr marL="241300" marR="24765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intentional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touching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clothed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unclothed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genitals,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buttocks,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groin,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breasts,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other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body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parts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0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the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degradation,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gratification,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 sexual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humiliation</a:t>
            </a:r>
            <a:endParaRPr sz="2000">
              <a:latin typeface="Calibri"/>
              <a:cs typeface="Calibri"/>
            </a:endParaRPr>
          </a:p>
          <a:p>
            <a:pPr marL="240665" marR="65278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caused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directed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Complainant’s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intentional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touching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the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Respondent’s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clothed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unclothed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genitals,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buttocks,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groin,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breasts,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body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parts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Complainant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the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degradation,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gratification,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 sexual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humiliation</a:t>
            </a:r>
            <a:endParaRPr sz="2000">
              <a:latin typeface="Calibri"/>
              <a:cs typeface="Calibri"/>
            </a:endParaRPr>
          </a:p>
          <a:p>
            <a:pPr marL="240665" marR="508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instances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where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incapable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giving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because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age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incapacity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due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temporary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permanent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mental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physical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impairment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intoxication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for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 sexual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degradation,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gratification,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humiliation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934021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35" dirty="0"/>
              <a:t>Sexual</a:t>
            </a:r>
            <a:r>
              <a:rPr sz="4400" spc="-130" dirty="0"/>
              <a:t> </a:t>
            </a:r>
            <a:r>
              <a:rPr sz="4400" spc="160" dirty="0"/>
              <a:t>Assault</a:t>
            </a:r>
            <a:r>
              <a:rPr sz="4400" spc="-135" dirty="0"/>
              <a:t> </a:t>
            </a:r>
            <a:r>
              <a:rPr sz="4400" dirty="0"/>
              <a:t>–</a:t>
            </a:r>
            <a:r>
              <a:rPr sz="4400" spc="-125" dirty="0"/>
              <a:t> </a:t>
            </a:r>
            <a:r>
              <a:rPr sz="4400" spc="190" dirty="0"/>
              <a:t>Incest</a:t>
            </a:r>
            <a:r>
              <a:rPr sz="4400" spc="-145" dirty="0"/>
              <a:t> </a:t>
            </a:r>
            <a:r>
              <a:rPr sz="4400" spc="180" dirty="0"/>
              <a:t>and</a:t>
            </a:r>
            <a:r>
              <a:rPr sz="4400" spc="-135" dirty="0"/>
              <a:t> </a:t>
            </a:r>
            <a:r>
              <a:rPr sz="4400" spc="215" dirty="0"/>
              <a:t>Statutory </a:t>
            </a:r>
            <a:r>
              <a:rPr sz="4400" spc="160" dirty="0"/>
              <a:t>Rape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9917430" cy="37896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22745">
              <a:lnSpc>
                <a:spcPct val="141700"/>
              </a:lnSpc>
              <a:spcBef>
                <a:spcPts val="100"/>
              </a:spcBef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Model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35" dirty="0">
                <a:solidFill>
                  <a:srgbClr val="00246C"/>
                </a:solidFill>
                <a:latin typeface="Calibri"/>
                <a:cs typeface="Calibri"/>
              </a:rPr>
              <a:t>Definitions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Incest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1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intercourse,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between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persons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other,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within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degrees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wherein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marriage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prohibited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&lt;&lt;state&gt;&gt;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Statutory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35" dirty="0">
                <a:solidFill>
                  <a:srgbClr val="00246C"/>
                </a:solidFill>
                <a:latin typeface="Calibri"/>
                <a:cs typeface="Calibri"/>
              </a:rPr>
              <a:t>Rape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1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intercourse,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statutory age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&lt;&lt;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age&gt;&gt;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years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old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0" dirty="0"/>
              <a:t>Dating</a:t>
            </a:r>
            <a:r>
              <a:rPr sz="4400" spc="-150" dirty="0"/>
              <a:t> </a:t>
            </a:r>
            <a:r>
              <a:rPr sz="4400" spc="110" dirty="0"/>
              <a:t>Violence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840" y="1766292"/>
            <a:ext cx="10287635" cy="43694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Model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Violence,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committed</a:t>
            </a:r>
            <a:r>
              <a:rPr sz="20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20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000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Respondent,</a:t>
            </a:r>
            <a:endParaRPr sz="2000">
              <a:latin typeface="Calibri"/>
              <a:cs typeface="Calibri"/>
            </a:endParaRPr>
          </a:p>
          <a:p>
            <a:pPr marL="241300" marR="111125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has been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 social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relationship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romantic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intimate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nature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697865" marR="5016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existence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such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relationship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shall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determined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0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Complainant’s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statement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consideration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length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relationship, the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type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relationship,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frequency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interaction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between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persons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involved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 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relationship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purposes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definition:</a:t>
            </a:r>
            <a:endParaRPr sz="2000">
              <a:latin typeface="Calibri"/>
              <a:cs typeface="Calibri"/>
            </a:endParaRPr>
          </a:p>
          <a:p>
            <a:pPr marL="697865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Dating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Violence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includes,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but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limited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to,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sexual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 physical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abuse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threat of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such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abuse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Dating</a:t>
            </a:r>
            <a:r>
              <a:rPr sz="20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Violence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does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include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acts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covered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under the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definition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Domestic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Violence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65" dirty="0"/>
              <a:t>Domestic</a:t>
            </a:r>
            <a:r>
              <a:rPr sz="4400" spc="-155" dirty="0"/>
              <a:t> </a:t>
            </a:r>
            <a:r>
              <a:rPr sz="4400" spc="120" dirty="0"/>
              <a:t>Violence</a:t>
            </a:r>
            <a:r>
              <a:rPr sz="4400" spc="-145" dirty="0"/>
              <a:t> </a:t>
            </a:r>
            <a:r>
              <a:rPr sz="4400" spc="185" dirty="0"/>
              <a:t>(Cont.)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848" y="1765185"/>
            <a:ext cx="10200640" cy="42468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246C"/>
                </a:solidFill>
                <a:latin typeface="Calibri"/>
                <a:cs typeface="Calibri"/>
              </a:rPr>
              <a:t>Model</a:t>
            </a:r>
            <a:r>
              <a:rPr sz="22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Violence,</a:t>
            </a:r>
            <a:endParaRPr sz="2200">
              <a:latin typeface="Calibri"/>
              <a:cs typeface="Calibri"/>
            </a:endParaRPr>
          </a:p>
          <a:p>
            <a:pPr marL="241300" marR="17145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Committed</a:t>
            </a:r>
            <a:r>
              <a:rPr sz="22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22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2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Respondent</a:t>
            </a:r>
            <a:r>
              <a:rPr sz="2200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 current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former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spouse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intimate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partner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Complainant,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whom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shares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child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common,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200">
              <a:latin typeface="Calibri"/>
              <a:cs typeface="Calibri"/>
            </a:endParaRPr>
          </a:p>
          <a:p>
            <a:pPr marL="240029" marR="28638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cohabitating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with,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cohabitated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a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spouse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intimate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partner,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200">
              <a:latin typeface="Calibri"/>
              <a:cs typeface="Calibri"/>
            </a:endParaRPr>
          </a:p>
          <a:p>
            <a:pPr marL="240029" marR="28575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similarly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situated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spouse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domestic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family violence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laws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state,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against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adult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youth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protected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that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person’s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acts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domestic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family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violence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laws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state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445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60" dirty="0"/>
              <a:t>Definition</a:t>
            </a:r>
            <a:r>
              <a:rPr sz="4400" spc="-165" dirty="0"/>
              <a:t> </a:t>
            </a:r>
            <a:r>
              <a:rPr sz="4400" spc="150" dirty="0"/>
              <a:t>of</a:t>
            </a:r>
            <a:r>
              <a:rPr sz="4400" spc="-125" dirty="0"/>
              <a:t> </a:t>
            </a:r>
            <a:r>
              <a:rPr sz="4400" spc="110" dirty="0"/>
              <a:t>Violence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840" y="1631354"/>
            <a:ext cx="10338435" cy="46742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Model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Definition:</a:t>
            </a:r>
            <a:endParaRPr sz="2000">
              <a:latin typeface="Calibri"/>
              <a:cs typeface="Calibri"/>
            </a:endParaRPr>
          </a:p>
          <a:p>
            <a:pPr marL="241300" marR="628015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Violence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includes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situations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where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intentionally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 or</a:t>
            </a:r>
            <a:r>
              <a:rPr sz="20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recklessly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causes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serious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physical,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emotional,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psychological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harm</a:t>
            </a:r>
            <a:endParaRPr sz="2000">
              <a:latin typeface="Calibri"/>
              <a:cs typeface="Calibri"/>
            </a:endParaRPr>
          </a:p>
          <a:p>
            <a:pPr marL="697865" marR="10096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Intent is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evidenced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reasonable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would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more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likely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purpose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causing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serious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harm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rather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reason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Recklessness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evidenced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 a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disregard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obvious risk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 the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Violence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self-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defense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chargeable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under the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,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harm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Consensual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violence,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such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kink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relationships,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would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meet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endParaRPr sz="2000">
              <a:latin typeface="Calibri"/>
              <a:cs typeface="Calibri"/>
            </a:endParaRPr>
          </a:p>
          <a:p>
            <a:pPr marL="698500" marR="34925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Threats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seriously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harm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0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people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care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chargeable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this definition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doing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so causes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serious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emotional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psychological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harm</a:t>
            </a:r>
            <a:endParaRPr sz="2000">
              <a:latin typeface="Calibri"/>
              <a:cs typeface="Calibri"/>
            </a:endParaRPr>
          </a:p>
          <a:p>
            <a:pPr marL="698500" marR="36893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Threats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harm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oneself,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even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made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cause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emotional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psychological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harm,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not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considered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violence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(but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 be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addressable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threat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policy)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Note:</a:t>
            </a:r>
            <a:r>
              <a:rPr sz="20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There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violence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Regulations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445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45" dirty="0"/>
              <a:t>Stalking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737" y="1766292"/>
            <a:ext cx="10146665" cy="42932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ATIXA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libri"/>
                <a:cs typeface="Calibri"/>
              </a:rPr>
              <a:t>Model</a:t>
            </a:r>
            <a:r>
              <a:rPr sz="2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Definition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Respondent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engaging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course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conduct,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Directed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Complainant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,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would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cause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reasonable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fear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person’s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safety,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others,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  <a:p>
            <a:pPr marL="12700" marR="5619115" lvl="1" indent="685165">
              <a:lnSpc>
                <a:spcPct val="125000"/>
              </a:lnSpc>
              <a:buFont typeface="Wingdings"/>
              <a:buChar char=""/>
              <a:tabLst>
                <a:tab pos="6978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suffer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substantial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emotional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distress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purposes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this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definition:</a:t>
            </a:r>
            <a:endParaRPr sz="2000">
              <a:latin typeface="Calibri"/>
              <a:cs typeface="Calibri"/>
            </a:endParaRPr>
          </a:p>
          <a:p>
            <a:pPr marL="698500" marR="5397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Course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conduct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means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two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more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acts,</a:t>
            </a:r>
            <a:r>
              <a:rPr sz="2000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including,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but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limited</a:t>
            </a:r>
            <a:r>
              <a:rPr sz="20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acts</a:t>
            </a:r>
            <a:r>
              <a:rPr sz="20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20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which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Respondent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directly,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indirectly,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through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third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parties,</a:t>
            </a:r>
            <a:r>
              <a:rPr sz="20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any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action,</a:t>
            </a:r>
            <a:r>
              <a:rPr sz="20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method,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device,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means,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follows,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monitors,</a:t>
            </a:r>
            <a:r>
              <a:rPr sz="20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observes,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surveils,</a:t>
            </a:r>
            <a:r>
              <a:rPr sz="20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threatens,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communicates to</a:t>
            </a:r>
            <a:r>
              <a:rPr sz="20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about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person,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interferes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with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person’s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property</a:t>
            </a:r>
            <a:endParaRPr sz="20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Substantial</a:t>
            </a:r>
            <a:r>
              <a:rPr sz="2000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emotional</a:t>
            </a:r>
            <a:r>
              <a:rPr sz="2000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distress</a:t>
            </a:r>
            <a:r>
              <a:rPr sz="2000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means</a:t>
            </a:r>
            <a:r>
              <a:rPr sz="2000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significant</a:t>
            </a:r>
            <a:r>
              <a:rPr sz="2000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mental</a:t>
            </a:r>
            <a:r>
              <a:rPr sz="2000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suffering</a:t>
            </a:r>
            <a:r>
              <a:rPr sz="2000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000" spc="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anguish</a:t>
            </a:r>
            <a:r>
              <a:rPr sz="2000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2000" spc="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may</a:t>
            </a:r>
            <a:r>
              <a:rPr sz="2000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but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does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necessarily</a:t>
            </a:r>
            <a:r>
              <a:rPr sz="20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require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medical or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other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professional treatment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counseling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65" dirty="0"/>
              <a:t>Consent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502156"/>
            <a:ext cx="10196830" cy="4674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641985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defined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Regulations,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 institutions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required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(some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states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prescribe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state)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Model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Definition: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Informed,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knowing,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voluntary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(freely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given)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Active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(not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passive)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Creates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mutually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understandable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permission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regarding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conditions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means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nothing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means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no;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Silence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passivity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equal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endParaRPr sz="2000">
              <a:latin typeface="Calibri"/>
              <a:cs typeface="Calibri"/>
            </a:endParaRPr>
          </a:p>
          <a:p>
            <a:pPr marL="697865" marR="30099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valid,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given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immediately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contemporaneously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 intimate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000">
              <a:latin typeface="Calibri"/>
              <a:cs typeface="Calibri"/>
            </a:endParaRPr>
          </a:p>
          <a:p>
            <a:pPr marL="698500" marR="321945" lvl="1" indent="-228600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withdrawn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time,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so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long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clearly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communicated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verbally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non-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verbally</a:t>
            </a:r>
            <a:endParaRPr sz="20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form of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necessarily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imply consent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forms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5" dirty="0"/>
              <a:t>Retaliation</a:t>
            </a:r>
            <a:r>
              <a:rPr sz="4400" spc="-130" dirty="0"/>
              <a:t> </a:t>
            </a:r>
            <a:r>
              <a:rPr sz="4400" spc="185" dirty="0"/>
              <a:t>(Cont.)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9989820" cy="3835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246C"/>
                </a:solidFill>
                <a:latin typeface="Calibri"/>
                <a:cs typeface="Calibri"/>
              </a:rPr>
              <a:t>Model</a:t>
            </a:r>
            <a:r>
              <a:rPr sz="22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 member of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Recipient’s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community,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Taking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attempting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take</a:t>
            </a:r>
            <a:r>
              <a:rPr sz="2200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adverse</a:t>
            </a:r>
            <a:r>
              <a:rPr sz="2200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action,</a:t>
            </a:r>
            <a:endParaRPr sz="2200">
              <a:latin typeface="Calibri"/>
              <a:cs typeface="Calibri"/>
            </a:endParaRPr>
          </a:p>
          <a:p>
            <a:pPr marL="697230" marR="189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intimidating,</a:t>
            </a:r>
            <a:r>
              <a:rPr sz="22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threatening,</a:t>
            </a:r>
            <a:r>
              <a:rPr sz="22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coercing,</a:t>
            </a:r>
            <a:r>
              <a:rPr sz="22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harassing,</a:t>
            </a:r>
            <a:r>
              <a:rPr sz="22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discriminating</a:t>
            </a:r>
            <a:r>
              <a:rPr sz="22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against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any 	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individual,</a:t>
            </a:r>
            <a:endParaRPr sz="2200">
              <a:latin typeface="Calibri"/>
              <a:cs typeface="Calibri"/>
            </a:endParaRPr>
          </a:p>
          <a:p>
            <a:pPr marL="1155700" marR="352425" lvl="2" indent="-229235">
              <a:lnSpc>
                <a:spcPct val="100000"/>
              </a:lnSpc>
              <a:spcBef>
                <a:spcPts val="600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interfering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right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privilege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secured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 law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policy,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200">
              <a:latin typeface="Calibri"/>
              <a:cs typeface="Calibri"/>
            </a:endParaRPr>
          </a:p>
          <a:p>
            <a:pPr marL="1155065" marR="5080" lvl="2" indent="-229235">
              <a:lnSpc>
                <a:spcPct val="100000"/>
              </a:lnSpc>
              <a:spcBef>
                <a:spcPts val="600"/>
              </a:spcBef>
              <a:buChar char="–"/>
              <a:tabLst>
                <a:tab pos="11550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Because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individual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made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complaint,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testified,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assisted,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participated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refused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participate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manner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investigation,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proceeding,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55" dirty="0"/>
              <a:t>Additional</a:t>
            </a:r>
            <a:r>
              <a:rPr sz="4400" spc="-125" dirty="0"/>
              <a:t> </a:t>
            </a:r>
            <a:r>
              <a:rPr sz="4400" spc="155" dirty="0"/>
              <a:t>Definitions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627695"/>
            <a:ext cx="3896995" cy="31191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Common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offenses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Exploitation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Harm/Endangerment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Intimidation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Hazing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Bullying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 descr="Photograph of a diverse group of medical professionals walking together in a hospital corridor, smiling and engaging with each other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6" cy="6857999"/>
          </a:xfrm>
          <a:prstGeom prst="rect">
            <a:avLst/>
          </a:prstGeom>
        </p:spPr>
      </p:pic>
      <p:pic>
        <p:nvPicPr>
          <p:cNvPr id="4" name="object 4" descr="ATIXA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635" cy="6858000"/>
            <a:chOff x="0" y="0"/>
            <a:chExt cx="121926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731533"/>
              <a:ext cx="12192000" cy="127000"/>
            </a:xfrm>
            <a:custGeom>
              <a:avLst/>
              <a:gdLst/>
              <a:ahLst/>
              <a:cxnLst/>
              <a:rect l="l" t="t" r="r" b="b"/>
              <a:pathLst>
                <a:path w="12192000" h="127000">
                  <a:moveTo>
                    <a:pt x="12192000" y="0"/>
                  </a:moveTo>
                  <a:lnTo>
                    <a:pt x="0" y="0"/>
                  </a:lnTo>
                  <a:lnTo>
                    <a:pt x="0" y="126466"/>
                  </a:lnTo>
                  <a:lnTo>
                    <a:pt x="12192000" y="12646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78701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04" dirty="0"/>
              <a:t>Activity:</a:t>
            </a:r>
            <a:r>
              <a:rPr sz="4800" spc="-110" dirty="0"/>
              <a:t> </a:t>
            </a:r>
            <a:r>
              <a:rPr sz="4800" spc="120" dirty="0"/>
              <a:t>Does</a:t>
            </a:r>
            <a:r>
              <a:rPr sz="4800" spc="-110" dirty="0"/>
              <a:t> </a:t>
            </a:r>
            <a:r>
              <a:rPr sz="4800" spc="220" dirty="0"/>
              <a:t>Title</a:t>
            </a:r>
            <a:r>
              <a:rPr sz="4800" spc="-110" dirty="0"/>
              <a:t> </a:t>
            </a:r>
            <a:r>
              <a:rPr sz="4800" spc="190" dirty="0"/>
              <a:t>IX</a:t>
            </a:r>
            <a:r>
              <a:rPr sz="4800" spc="-114" dirty="0"/>
              <a:t> </a:t>
            </a:r>
            <a:r>
              <a:rPr sz="4800" spc="135" dirty="0"/>
              <a:t>Apply?</a:t>
            </a:r>
            <a:endParaRPr sz="4800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148397F5-8856-5C90-B13A-78347BAA1E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6939" y="-369332"/>
            <a:ext cx="10234930" cy="36933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TNG Strategic Risk Management Solutions Disclaimer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899851" y="4756692"/>
            <a:ext cx="8318500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 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opinion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training,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either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privately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entire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group, is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never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construed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legal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assurance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compliance.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Always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consult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legal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counsel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receiving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considers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existing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case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jurisdiction,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state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local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laws,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evolving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federal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guidance.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350" y="6321780"/>
            <a:ext cx="12204700" cy="542925"/>
            <a:chOff x="-6350" y="6321780"/>
            <a:chExt cx="12204700" cy="542925"/>
          </a:xfrm>
        </p:grpSpPr>
        <p:sp>
          <p:nvSpPr>
            <p:cNvPr id="4" name="object 4"/>
            <p:cNvSpPr/>
            <p:nvPr/>
          </p:nvSpPr>
          <p:spPr>
            <a:xfrm>
              <a:off x="0" y="6328130"/>
              <a:ext cx="12192000" cy="530225"/>
            </a:xfrm>
            <a:custGeom>
              <a:avLst/>
              <a:gdLst/>
              <a:ahLst/>
              <a:cxnLst/>
              <a:rect l="l" t="t" r="r" b="b"/>
              <a:pathLst>
                <a:path w="12192000" h="530225">
                  <a:moveTo>
                    <a:pt x="12192000" y="0"/>
                  </a:moveTo>
                  <a:lnTo>
                    <a:pt x="0" y="0"/>
                  </a:lnTo>
                  <a:lnTo>
                    <a:pt x="0" y="529869"/>
                  </a:lnTo>
                  <a:lnTo>
                    <a:pt x="12192000" y="52986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28130"/>
              <a:ext cx="12192000" cy="530225"/>
            </a:xfrm>
            <a:custGeom>
              <a:avLst/>
              <a:gdLst/>
              <a:ahLst/>
              <a:cxnLst/>
              <a:rect l="l" t="t" r="r" b="b"/>
              <a:pathLst>
                <a:path w="12192000" h="530225">
                  <a:moveTo>
                    <a:pt x="0" y="0"/>
                  </a:moveTo>
                  <a:lnTo>
                    <a:pt x="12192000" y="0"/>
                  </a:lnTo>
                  <a:lnTo>
                    <a:pt x="12192000" y="529869"/>
                  </a:lnTo>
                  <a:lnTo>
                    <a:pt x="0" y="52986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72313" y="6429489"/>
            <a:ext cx="6647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(610)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993-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0229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05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inquiry@tngconsulting.com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05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www.tngconsulting.com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350" y="-6350"/>
            <a:ext cx="12204700" cy="4469765"/>
            <a:chOff x="-6350" y="-6350"/>
            <a:chExt cx="12204700" cy="446976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0" cy="180787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0"/>
              <a:ext cx="12192000" cy="1808480"/>
            </a:xfrm>
            <a:custGeom>
              <a:avLst/>
              <a:gdLst/>
              <a:ahLst/>
              <a:cxnLst/>
              <a:rect l="l" t="t" r="r" b="b"/>
              <a:pathLst>
                <a:path w="12192000" h="1808480">
                  <a:moveTo>
                    <a:pt x="0" y="0"/>
                  </a:moveTo>
                  <a:lnTo>
                    <a:pt x="12192000" y="0"/>
                  </a:lnTo>
                  <a:lnTo>
                    <a:pt x="12192000" y="1807870"/>
                  </a:lnTo>
                  <a:lnTo>
                    <a:pt x="0" y="180787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44419" y="0"/>
              <a:ext cx="7303160" cy="225514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48764" y="2302144"/>
              <a:ext cx="0" cy="2161540"/>
            </a:xfrm>
            <a:custGeom>
              <a:avLst/>
              <a:gdLst/>
              <a:ahLst/>
              <a:cxnLst/>
              <a:rect l="l" t="t" r="r" b="b"/>
              <a:pathLst>
                <a:path h="2161540">
                  <a:moveTo>
                    <a:pt x="0" y="0"/>
                  </a:moveTo>
                  <a:lnTo>
                    <a:pt x="0" y="2161120"/>
                  </a:lnTo>
                </a:path>
              </a:pathLst>
            </a:custGeom>
            <a:ln w="635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40360" y="2290554"/>
              <a:ext cx="0" cy="2161540"/>
            </a:xfrm>
            <a:custGeom>
              <a:avLst/>
              <a:gdLst/>
              <a:ahLst/>
              <a:cxnLst/>
              <a:rect l="l" t="t" r="r" b="b"/>
              <a:pathLst>
                <a:path h="2161540">
                  <a:moveTo>
                    <a:pt x="0" y="0"/>
                  </a:moveTo>
                  <a:lnTo>
                    <a:pt x="0" y="2161120"/>
                  </a:lnTo>
                </a:path>
              </a:pathLst>
            </a:custGeom>
            <a:ln w="635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21116" y="2650756"/>
              <a:ext cx="2916605" cy="15954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37722" y="2598463"/>
              <a:ext cx="2502636" cy="16137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01217" y="2598648"/>
              <a:ext cx="3427635" cy="159540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1776964" y="6425628"/>
            <a:ext cx="100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DFE6EB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8651" y="1702445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5" dirty="0"/>
              <a:t>Blake</a:t>
            </a:r>
            <a:r>
              <a:rPr sz="4400" spc="-125" dirty="0"/>
              <a:t> </a:t>
            </a:r>
            <a:r>
              <a:rPr sz="4400" spc="180" dirty="0"/>
              <a:t>and</a:t>
            </a:r>
            <a:r>
              <a:rPr sz="4400" spc="-114" dirty="0"/>
              <a:t> </a:t>
            </a:r>
            <a:r>
              <a:rPr sz="4400" spc="229" dirty="0"/>
              <a:t>Tamika</a:t>
            </a:r>
            <a:endParaRPr sz="440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923" rIns="0" bIns="0" rtlCol="0">
            <a:spAutoFit/>
          </a:bodyPr>
          <a:lstStyle/>
          <a:p>
            <a:pPr marL="241300" marR="132080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1300" algn="l"/>
              </a:tabLst>
            </a:pPr>
            <a:r>
              <a:rPr b="0" dirty="0">
                <a:latin typeface="Calibri"/>
                <a:cs typeface="Calibri"/>
              </a:rPr>
              <a:t>Tamika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is</a:t>
            </a:r>
            <a:r>
              <a:rPr b="0" spc="6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graduate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student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serving</a:t>
            </a:r>
            <a:r>
              <a:rPr b="0" spc="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as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graduate</a:t>
            </a:r>
            <a:r>
              <a:rPr b="0" spc="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teaching</a:t>
            </a:r>
            <a:r>
              <a:rPr b="0" spc="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assistant</a:t>
            </a:r>
            <a:r>
              <a:rPr b="0" spc="6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for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spc="-20" dirty="0">
                <a:latin typeface="Calibri"/>
                <a:cs typeface="Calibri"/>
              </a:rPr>
              <a:t>first-</a:t>
            </a:r>
            <a:r>
              <a:rPr b="0" dirty="0">
                <a:latin typeface="Calibri"/>
                <a:cs typeface="Calibri"/>
              </a:rPr>
              <a:t>year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chemistry course</a:t>
            </a:r>
          </a:p>
          <a:p>
            <a:pPr marL="241300" marR="20320" indent="-228600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1300" algn="l"/>
              </a:tabLst>
            </a:pPr>
            <a:r>
              <a:rPr b="0" dirty="0">
                <a:latin typeface="Calibri"/>
                <a:cs typeface="Calibri"/>
              </a:rPr>
              <a:t>Blake,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student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course,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has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visited</a:t>
            </a:r>
            <a:r>
              <a:rPr b="0" spc="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Tamika’s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office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hours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each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week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ask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questions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spc="-25" dirty="0">
                <a:latin typeface="Calibri"/>
                <a:cs typeface="Calibri"/>
              </a:rPr>
              <a:t>and </a:t>
            </a:r>
            <a:r>
              <a:rPr b="0" dirty="0">
                <a:latin typeface="Calibri"/>
                <a:cs typeface="Calibri"/>
              </a:rPr>
              <a:t>seek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help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with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course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materials</a:t>
            </a:r>
          </a:p>
          <a:p>
            <a:pPr marL="241300" marR="304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b="0" spc="-50" dirty="0">
                <a:latin typeface="Calibri"/>
                <a:cs typeface="Calibri"/>
              </a:rPr>
              <a:t>With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midterm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coming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up,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Tamika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offered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Blake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her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phone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number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so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he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could message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spc="-25" dirty="0">
                <a:latin typeface="Calibri"/>
                <a:cs typeface="Calibri"/>
              </a:rPr>
              <a:t>her </a:t>
            </a:r>
            <a:r>
              <a:rPr b="0" dirty="0">
                <a:latin typeface="Calibri"/>
                <a:cs typeface="Calibri"/>
              </a:rPr>
              <a:t>with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questions</a:t>
            </a:r>
            <a:r>
              <a:rPr b="0" spc="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allow</a:t>
            </a:r>
            <a:r>
              <a:rPr b="0" spc="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her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respond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more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quickly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than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email</a:t>
            </a: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b="0" spc="-40" dirty="0">
                <a:latin typeface="Calibri"/>
                <a:cs typeface="Calibri"/>
              </a:rPr>
              <a:t>After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midterm,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Tamika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continued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texting</a:t>
            </a:r>
            <a:r>
              <a:rPr b="0" spc="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Blake,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they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often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talked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about personal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things</a:t>
            </a: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b="0" dirty="0">
                <a:latin typeface="Calibri"/>
                <a:cs typeface="Calibri"/>
              </a:rPr>
              <a:t>Tamika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started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flirting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with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Blake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he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flirted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spc="30" dirty="0">
                <a:latin typeface="Calibri"/>
                <a:cs typeface="Calibri"/>
              </a:rPr>
              <a:t>back</a:t>
            </a: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b="0" spc="-40" dirty="0">
                <a:latin typeface="Calibri"/>
                <a:cs typeface="Calibri"/>
              </a:rPr>
              <a:t>After</a:t>
            </a:r>
            <a:r>
              <a:rPr b="0" dirty="0">
                <a:latin typeface="Calibri"/>
                <a:cs typeface="Calibri"/>
              </a:rPr>
              <a:t> a</a:t>
            </a:r>
            <a:r>
              <a:rPr b="0" spc="-10" dirty="0">
                <a:latin typeface="Calibri"/>
                <a:cs typeface="Calibri"/>
              </a:rPr>
              <a:t> </a:t>
            </a:r>
            <a:r>
              <a:rPr b="0" spc="-20" dirty="0">
                <a:latin typeface="Calibri"/>
                <a:cs typeface="Calibri"/>
              </a:rPr>
              <a:t>few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weeks,</a:t>
            </a:r>
            <a:r>
              <a:rPr b="0" spc="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Tamika</a:t>
            </a:r>
            <a:r>
              <a:rPr b="0" spc="-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asked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Blake to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get a drink with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her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spc="-20" dirty="0">
                <a:latin typeface="Calibri"/>
                <a:cs typeface="Calibri"/>
              </a:rPr>
              <a:t>after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class</a:t>
            </a: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b="0" dirty="0">
                <a:latin typeface="Calibri"/>
                <a:cs typeface="Calibri"/>
              </a:rPr>
              <a:t>Blake</a:t>
            </a:r>
            <a:r>
              <a:rPr b="0" spc="114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declined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445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5" dirty="0"/>
              <a:t>Blake</a:t>
            </a:r>
            <a:r>
              <a:rPr sz="4400" spc="-125" dirty="0"/>
              <a:t> </a:t>
            </a:r>
            <a:r>
              <a:rPr sz="4400" spc="180" dirty="0"/>
              <a:t>and</a:t>
            </a:r>
            <a:r>
              <a:rPr sz="4400" spc="-120" dirty="0"/>
              <a:t> </a:t>
            </a:r>
            <a:r>
              <a:rPr sz="4400" spc="235" dirty="0"/>
              <a:t>Tamika:</a:t>
            </a:r>
            <a:r>
              <a:rPr sz="4400" spc="-114" dirty="0"/>
              <a:t> </a:t>
            </a:r>
            <a:r>
              <a:rPr sz="4400" spc="204" dirty="0"/>
              <a:t>Title</a:t>
            </a:r>
            <a:r>
              <a:rPr sz="4400" spc="-125" dirty="0"/>
              <a:t> </a:t>
            </a:r>
            <a:r>
              <a:rPr sz="4400" spc="175" dirty="0"/>
              <a:t>IX</a:t>
            </a:r>
            <a:r>
              <a:rPr sz="4400" spc="-105" dirty="0"/>
              <a:t> </a:t>
            </a:r>
            <a:r>
              <a:rPr sz="4400" spc="185" dirty="0"/>
              <a:t>Implications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737" y="1841881"/>
            <a:ext cx="9528810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9055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following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few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weeks,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Tamika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sent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Blake several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sexually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explicit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text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messages,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few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partially nude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pictures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herself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Blake tried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tell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Tamika he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wasn’t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interested,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gave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responding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Eventually,</a:t>
            </a:r>
            <a:r>
              <a:rPr sz="20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Blake</a:t>
            </a:r>
            <a:r>
              <a:rPr sz="20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blocked</a:t>
            </a:r>
            <a:r>
              <a:rPr sz="20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Tamika</a:t>
            </a:r>
            <a:endParaRPr sz="2000">
              <a:latin typeface="Calibri"/>
              <a:cs typeface="Calibri"/>
            </a:endParaRPr>
          </a:p>
          <a:p>
            <a:pPr marL="240665" marR="30480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Tamika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then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resorted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winking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Blake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class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making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thinly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veiled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sexual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comments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front of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Blake’s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classmates</a:t>
            </a:r>
            <a:endParaRPr sz="20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Tamika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school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email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account to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ask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Blake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office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hours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surprise,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implying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his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grade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would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suffer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otherwise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17063" y="5419877"/>
            <a:ext cx="7158355" cy="619760"/>
          </a:xfrm>
          <a:prstGeom prst="rect">
            <a:avLst/>
          </a:prstGeom>
          <a:solidFill>
            <a:srgbClr val="00246C"/>
          </a:solidFill>
          <a:ln w="12700">
            <a:solidFill>
              <a:srgbClr val="00082A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111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definitions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does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case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implicate,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any?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40" dirty="0"/>
              <a:t>Amina</a:t>
            </a:r>
            <a:r>
              <a:rPr sz="4400" spc="-120" dirty="0"/>
              <a:t> </a:t>
            </a:r>
            <a:r>
              <a:rPr sz="4400" spc="180" dirty="0"/>
              <a:t>and</a:t>
            </a:r>
            <a:r>
              <a:rPr sz="4400" spc="-120" dirty="0"/>
              <a:t> </a:t>
            </a:r>
            <a:r>
              <a:rPr sz="4400" spc="155" dirty="0"/>
              <a:t>Darius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841880"/>
            <a:ext cx="9523730" cy="3957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224154" indent="-2286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 Darius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are two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first-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year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who met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institution’s Welcome</a:t>
            </a:r>
            <a:r>
              <a:rPr sz="22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60" dirty="0">
                <a:solidFill>
                  <a:srgbClr val="00246C"/>
                </a:solidFill>
                <a:latin typeface="Calibri"/>
                <a:cs typeface="Calibri"/>
              </a:rPr>
              <a:t>Week</a:t>
            </a: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festivities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October,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invited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Darius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 her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play on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campus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show,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Darius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tried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grab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Amina’s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hand,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which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resting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 her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leg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pulled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her hand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away,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Darius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left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his hand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her thigh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awhile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froze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Darius’s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hand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6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 one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point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play,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Darius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leaned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try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kiss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Amina,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but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Amina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moved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so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Darius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could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reach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mouth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kissed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cheek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instead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40" dirty="0"/>
              <a:t>Amina</a:t>
            </a:r>
            <a:r>
              <a:rPr sz="4400" spc="-114" dirty="0"/>
              <a:t> </a:t>
            </a:r>
            <a:r>
              <a:rPr sz="4400" spc="180" dirty="0"/>
              <a:t>and</a:t>
            </a:r>
            <a:r>
              <a:rPr sz="4400" spc="-120" dirty="0"/>
              <a:t> </a:t>
            </a:r>
            <a:r>
              <a:rPr sz="4400" spc="170" dirty="0"/>
              <a:t>Darius:</a:t>
            </a:r>
            <a:r>
              <a:rPr sz="4400" spc="-135" dirty="0"/>
              <a:t> </a:t>
            </a:r>
            <a:r>
              <a:rPr sz="4400" spc="204" dirty="0"/>
              <a:t>Title</a:t>
            </a:r>
            <a:r>
              <a:rPr sz="4400" spc="-120" dirty="0"/>
              <a:t> </a:t>
            </a:r>
            <a:r>
              <a:rPr sz="4400" spc="175" dirty="0"/>
              <a:t>IX</a:t>
            </a:r>
            <a:r>
              <a:rPr sz="4400" spc="-100" dirty="0"/>
              <a:t> </a:t>
            </a:r>
            <a:r>
              <a:rPr sz="4400" spc="185" dirty="0"/>
              <a:t>Implications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688769"/>
            <a:ext cx="10316210" cy="313499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Darius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put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his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arm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around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squeezed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shoulder,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pulling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into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him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 the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play,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Darius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walked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back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Amina’s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residence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hall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Darius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his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arm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around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Amina’s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waist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walk,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again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pulling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closer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to 	him</a:t>
            </a:r>
            <a:endParaRPr sz="2200">
              <a:latin typeface="Calibri"/>
              <a:cs typeface="Calibri"/>
            </a:endParaRPr>
          </a:p>
          <a:p>
            <a:pPr marL="240029" marR="32448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reached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Amina’s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residence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hall, Darius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pulled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closer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kiss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again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Amina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pulled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him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quick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hug,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said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goodbye,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bolted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door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17063" y="5449379"/>
            <a:ext cx="7158355" cy="619760"/>
          </a:xfrm>
          <a:prstGeom prst="rect">
            <a:avLst/>
          </a:prstGeom>
          <a:solidFill>
            <a:srgbClr val="00246C"/>
          </a:solidFill>
          <a:ln w="12700">
            <a:solidFill>
              <a:srgbClr val="00082A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111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definitions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does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case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implicate,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any?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50" dirty="0"/>
              <a:t>Daveed</a:t>
            </a:r>
            <a:r>
              <a:rPr sz="4400" spc="-145" dirty="0"/>
              <a:t> </a:t>
            </a:r>
            <a:r>
              <a:rPr sz="4400" spc="180" dirty="0"/>
              <a:t>and</a:t>
            </a:r>
            <a:r>
              <a:rPr sz="4400" spc="-114" dirty="0"/>
              <a:t> </a:t>
            </a:r>
            <a:r>
              <a:rPr sz="4400" spc="210" dirty="0"/>
              <a:t>Calvin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848" y="1841880"/>
            <a:ext cx="10020935" cy="3164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029" marR="728980" indent="-22796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Daveed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reported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involving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former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partner,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Calvin,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his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Resident 	Assistant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Daveed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reported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Calvin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had been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dating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on-and-off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few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months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but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broke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things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off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 a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few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months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ago</a:t>
            </a:r>
            <a:endParaRPr sz="2200">
              <a:latin typeface="Calibri"/>
              <a:cs typeface="Calibri"/>
            </a:endParaRPr>
          </a:p>
          <a:p>
            <a:pPr marL="240029" marR="5257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Since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then,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Calvin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been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spreading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rumors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Daveed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STI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very 	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promiscuous</a:t>
            </a:r>
            <a:endParaRPr sz="2200">
              <a:latin typeface="Calibri"/>
              <a:cs typeface="Calibri"/>
            </a:endParaRPr>
          </a:p>
          <a:p>
            <a:pPr marL="240029" marR="2349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Daveed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been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working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Title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office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try and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resolve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situation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since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RA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followed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mandatory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obligations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submitted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50" dirty="0"/>
              <a:t>Daveed</a:t>
            </a:r>
            <a:r>
              <a:rPr sz="4400" spc="-145" dirty="0"/>
              <a:t> </a:t>
            </a:r>
            <a:r>
              <a:rPr sz="4400" spc="180" dirty="0"/>
              <a:t>and</a:t>
            </a:r>
            <a:r>
              <a:rPr sz="4400" spc="-120" dirty="0"/>
              <a:t> </a:t>
            </a:r>
            <a:r>
              <a:rPr sz="4400" spc="220" dirty="0"/>
              <a:t>Calvin:</a:t>
            </a:r>
            <a:r>
              <a:rPr sz="4400" spc="-140" dirty="0"/>
              <a:t> </a:t>
            </a:r>
            <a:r>
              <a:rPr sz="4400" spc="204" dirty="0"/>
              <a:t>Title</a:t>
            </a:r>
            <a:r>
              <a:rPr sz="4400" spc="-125" dirty="0"/>
              <a:t> </a:t>
            </a:r>
            <a:r>
              <a:rPr sz="4400" spc="175" dirty="0"/>
              <a:t>IX</a:t>
            </a:r>
            <a:r>
              <a:rPr sz="4400" spc="-105" dirty="0"/>
              <a:t> </a:t>
            </a:r>
            <a:r>
              <a:rPr sz="4400" spc="185" dirty="0"/>
              <a:t>Implications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841880"/>
            <a:ext cx="10300970" cy="2829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029" marR="5080" indent="-22796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Calvin’s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friend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Kristina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programming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board’s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executive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team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runs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club’s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elections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Daveed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club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member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wants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executive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board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next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year</a:t>
            </a:r>
            <a:endParaRPr sz="2200">
              <a:latin typeface="Calibri"/>
              <a:cs typeface="Calibri"/>
            </a:endParaRPr>
          </a:p>
          <a:p>
            <a:pPr marL="240029" marR="3556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Daveed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now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Kristina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been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talking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executive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board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his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Daveed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trustworthy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enough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executive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board</a:t>
            </a:r>
            <a:endParaRPr sz="2200">
              <a:latin typeface="Calibri"/>
              <a:cs typeface="Calibri"/>
            </a:endParaRPr>
          </a:p>
          <a:p>
            <a:pPr marL="240029" marR="42100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Daveed feels like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can’t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file a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won’t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get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fair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shot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being 	elected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17063" y="5337505"/>
            <a:ext cx="7158355" cy="619760"/>
          </a:xfrm>
          <a:prstGeom prst="rect">
            <a:avLst/>
          </a:prstGeom>
          <a:solidFill>
            <a:srgbClr val="00246C"/>
          </a:solidFill>
          <a:ln w="12700">
            <a:solidFill>
              <a:srgbClr val="00082A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111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definitions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does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case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study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implicate,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if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any?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98888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29" dirty="0">
                <a:solidFill>
                  <a:srgbClr val="FFFFFF"/>
                </a:solidFill>
              </a:rPr>
              <a:t>Formal</a:t>
            </a:r>
            <a:r>
              <a:rPr sz="4800" spc="-85" dirty="0">
                <a:solidFill>
                  <a:srgbClr val="FFFFFF"/>
                </a:solidFill>
              </a:rPr>
              <a:t> </a:t>
            </a:r>
            <a:r>
              <a:rPr sz="4800" spc="180" dirty="0">
                <a:solidFill>
                  <a:srgbClr val="FFFFFF"/>
                </a:solidFill>
              </a:rPr>
              <a:t>Grievance</a:t>
            </a:r>
            <a:r>
              <a:rPr sz="4800" spc="-90" dirty="0">
                <a:solidFill>
                  <a:srgbClr val="FFFFFF"/>
                </a:solidFill>
              </a:rPr>
              <a:t> </a:t>
            </a:r>
            <a:r>
              <a:rPr sz="4800" spc="220" dirty="0">
                <a:solidFill>
                  <a:srgbClr val="FFFFFF"/>
                </a:solidFill>
              </a:rPr>
              <a:t>Process</a:t>
            </a:r>
            <a:r>
              <a:rPr sz="4800" spc="-95" dirty="0">
                <a:solidFill>
                  <a:srgbClr val="FFFFFF"/>
                </a:solidFill>
              </a:rPr>
              <a:t> </a:t>
            </a:r>
            <a:r>
              <a:rPr sz="4800" spc="190" dirty="0">
                <a:solidFill>
                  <a:srgbClr val="FFFFFF"/>
                </a:solidFill>
              </a:rPr>
              <a:t>Overview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Title</a:t>
            </a:r>
            <a:r>
              <a:rPr sz="4400" spc="-125" dirty="0"/>
              <a:t> </a:t>
            </a:r>
            <a:r>
              <a:rPr sz="4400" spc="180" dirty="0"/>
              <a:t>IX</a:t>
            </a:r>
            <a:r>
              <a:rPr sz="4400" spc="-110" dirty="0"/>
              <a:t> </a:t>
            </a:r>
            <a:r>
              <a:rPr sz="4400" spc="170" dirty="0"/>
              <a:t>Grievance</a:t>
            </a:r>
            <a:r>
              <a:rPr sz="4400" spc="-145" dirty="0"/>
              <a:t> </a:t>
            </a:r>
            <a:r>
              <a:rPr sz="4400" spc="210" dirty="0"/>
              <a:t>Process</a:t>
            </a:r>
            <a:r>
              <a:rPr sz="4400" spc="-135" dirty="0"/>
              <a:t> </a:t>
            </a:r>
            <a:r>
              <a:rPr sz="4400" spc="180" dirty="0"/>
              <a:t>Overview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Formal 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88983" y="1596186"/>
            <a:ext cx="2235200" cy="885825"/>
            <a:chOff x="2688983" y="1596186"/>
            <a:chExt cx="2235200" cy="885825"/>
          </a:xfrm>
        </p:grpSpPr>
        <p:sp>
          <p:nvSpPr>
            <p:cNvPr id="12" name="object 12"/>
            <p:cNvSpPr/>
            <p:nvPr/>
          </p:nvSpPr>
          <p:spPr>
            <a:xfrm>
              <a:off x="2777883" y="1685086"/>
              <a:ext cx="2057400" cy="698500"/>
            </a:xfrm>
            <a:custGeom>
              <a:avLst/>
              <a:gdLst/>
              <a:ahLst/>
              <a:cxnLst/>
              <a:rect l="l" t="t" r="r" b="b"/>
              <a:pathLst>
                <a:path w="2057400" h="698500">
                  <a:moveTo>
                    <a:pt x="0" y="698271"/>
                  </a:moveTo>
                  <a:lnTo>
                    <a:pt x="2057400" y="698271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77883" y="1685086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0899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782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FFFFFF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68891" y="2445328"/>
            <a:ext cx="1877695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67335" marR="46228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67335" marR="4470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67335" marR="52832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67335" marR="48768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2393" y="1586560"/>
            <a:ext cx="2240915" cy="885825"/>
            <a:chOff x="7262393" y="1586560"/>
            <a:chExt cx="2240915" cy="885825"/>
          </a:xfrm>
        </p:grpSpPr>
        <p:sp>
          <p:nvSpPr>
            <p:cNvPr id="28" name="object 28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206281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62810" y="707885"/>
                  </a:lnTo>
                  <a:lnTo>
                    <a:pt x="2062810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0" y="0"/>
                  </a:moveTo>
                  <a:lnTo>
                    <a:pt x="2062810" y="0"/>
                  </a:lnTo>
                  <a:lnTo>
                    <a:pt x="206281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63048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45603" y="2445328"/>
            <a:ext cx="187960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7335" marR="3835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005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5C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5C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5" dirty="0"/>
              <a:t>Prompt</a:t>
            </a:r>
            <a:r>
              <a:rPr sz="4400" spc="-130" dirty="0"/>
              <a:t> </a:t>
            </a:r>
            <a:r>
              <a:rPr sz="4400" spc="170" dirty="0"/>
              <a:t>Resolution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551495"/>
            <a:ext cx="9883140" cy="37896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Complete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undue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delay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 IX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define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“prompt”</a:t>
            </a:r>
            <a:endParaRPr sz="24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60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business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days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good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guide,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perhaps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longer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moderately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complex allegations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Grievance process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take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longer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than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expected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Anticipate,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mitigate,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delays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Communicate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regarding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delays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anticipated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timelines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proceeding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35" dirty="0"/>
              <a:t>Fair</a:t>
            </a:r>
            <a:r>
              <a:rPr sz="4400" spc="-125" dirty="0"/>
              <a:t> </a:t>
            </a:r>
            <a:r>
              <a:rPr sz="4400" spc="165" dirty="0"/>
              <a:t>Resolution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5702935" cy="41402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Treat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fairly</a:t>
            </a:r>
            <a:endParaRPr sz="2400">
              <a:latin typeface="Calibri"/>
              <a:cs typeface="Calibri"/>
            </a:endParaRPr>
          </a:p>
          <a:p>
            <a:pPr marL="698500" marR="3810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affords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right,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privilege,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benefit,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opportunity to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one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party,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be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 other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endParaRPr sz="2400">
              <a:latin typeface="Calibri"/>
              <a:cs typeface="Calibri"/>
            </a:endParaRPr>
          </a:p>
          <a:p>
            <a:pPr marL="241300" marR="698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Ensures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opportunity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fully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participate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Make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certain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 Title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 team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members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operate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conflict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interest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showing hands gently holding a circle of multicolored paper cutout figures representing people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0" dirty="0"/>
              <a:t>Content</a:t>
            </a:r>
            <a:r>
              <a:rPr sz="4400" spc="-145" dirty="0"/>
              <a:t> </a:t>
            </a:r>
            <a:r>
              <a:rPr sz="4400" spc="170" dirty="0"/>
              <a:t>Advisory</a:t>
            </a:r>
            <a:endParaRPr sz="440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524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Calibri"/>
                <a:cs typeface="Calibri"/>
              </a:rPr>
              <a:t>The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content</a:t>
            </a:r>
            <a:r>
              <a:rPr sz="2400" b="0" spc="7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and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discussion</a:t>
            </a:r>
            <a:r>
              <a:rPr sz="2400" b="0" spc="8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in</a:t>
            </a:r>
            <a:r>
              <a:rPr sz="2400" b="0" spc="6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this</a:t>
            </a:r>
            <a:r>
              <a:rPr sz="2400" b="0" spc="9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course</a:t>
            </a:r>
            <a:r>
              <a:rPr sz="2400" b="0" spc="6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will</a:t>
            </a:r>
            <a:r>
              <a:rPr sz="2400" b="0" spc="6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necessarily</a:t>
            </a:r>
            <a:r>
              <a:rPr sz="2400" b="0" spc="4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engage</a:t>
            </a:r>
            <a:r>
              <a:rPr sz="2400" b="0" spc="6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with</a:t>
            </a:r>
            <a:r>
              <a:rPr sz="2400" b="0" spc="70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sexual </a:t>
            </a:r>
            <a:r>
              <a:rPr sz="2400" b="0" dirty="0">
                <a:latin typeface="Calibri"/>
                <a:cs typeface="Calibri"/>
              </a:rPr>
              <a:t>harassment,</a:t>
            </a:r>
            <a:r>
              <a:rPr sz="2400" b="0" spc="10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sex</a:t>
            </a:r>
            <a:r>
              <a:rPr sz="2400" b="0" spc="10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discrimination,</a:t>
            </a:r>
            <a:r>
              <a:rPr sz="2400" b="0" spc="9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violence,</a:t>
            </a:r>
            <a:r>
              <a:rPr sz="2400" b="0" spc="6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and</a:t>
            </a:r>
            <a:r>
              <a:rPr sz="2400" b="0" spc="9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associated</a:t>
            </a:r>
            <a:r>
              <a:rPr sz="2400" b="0" spc="114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sensitive</a:t>
            </a:r>
            <a:r>
              <a:rPr sz="2400" b="0" spc="10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topics</a:t>
            </a:r>
            <a:r>
              <a:rPr sz="2400" b="0" spc="12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that</a:t>
            </a:r>
            <a:r>
              <a:rPr sz="2400" b="0" spc="125" dirty="0">
                <a:latin typeface="Calibri"/>
                <a:cs typeface="Calibri"/>
              </a:rPr>
              <a:t> </a:t>
            </a:r>
            <a:r>
              <a:rPr sz="2400" b="0" spc="-25" dirty="0">
                <a:latin typeface="Calibri"/>
                <a:cs typeface="Calibri"/>
              </a:rPr>
              <a:t>can </a:t>
            </a:r>
            <a:r>
              <a:rPr sz="2400" b="0" dirty="0">
                <a:latin typeface="Calibri"/>
                <a:cs typeface="Calibri"/>
              </a:rPr>
              <a:t>evoke</a:t>
            </a:r>
            <a:r>
              <a:rPr sz="2400" b="0" spc="6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strong</a:t>
            </a:r>
            <a:r>
              <a:rPr sz="2400" b="0" spc="6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emotional</a:t>
            </a:r>
            <a:r>
              <a:rPr sz="2400" b="0" spc="70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responses.</a:t>
            </a:r>
            <a:endParaRPr sz="2400">
              <a:latin typeface="Calibri"/>
              <a:cs typeface="Calibri"/>
            </a:endParaRPr>
          </a:p>
          <a:p>
            <a:pPr marL="12700" marR="21590">
              <a:lnSpc>
                <a:spcPct val="100000"/>
              </a:lnSpc>
              <a:spcBef>
                <a:spcPts val="1200"/>
              </a:spcBef>
            </a:pPr>
            <a:r>
              <a:rPr sz="2400" b="0" spc="-30" dirty="0">
                <a:latin typeface="Calibri"/>
                <a:cs typeface="Calibri"/>
              </a:rPr>
              <a:t>ATIXA</a:t>
            </a:r>
            <a:r>
              <a:rPr sz="2400" b="0" spc="-1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faculty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members</a:t>
            </a:r>
            <a:r>
              <a:rPr sz="2400" b="0" spc="2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may</a:t>
            </a:r>
            <a:r>
              <a:rPr sz="2400" b="0" spc="25" dirty="0">
                <a:latin typeface="Calibri"/>
                <a:cs typeface="Calibri"/>
              </a:rPr>
              <a:t> </a:t>
            </a:r>
            <a:r>
              <a:rPr sz="2400" b="0" spc="-25" dirty="0">
                <a:latin typeface="Calibri"/>
                <a:cs typeface="Calibri"/>
              </a:rPr>
              <a:t>offer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examples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that</a:t>
            </a:r>
            <a:r>
              <a:rPr sz="2400" b="0" spc="5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emulate</a:t>
            </a:r>
            <a:r>
              <a:rPr sz="2400" b="0" spc="3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the</a:t>
            </a:r>
            <a:r>
              <a:rPr sz="2400" b="0" spc="4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language</a:t>
            </a:r>
            <a:r>
              <a:rPr sz="2400" b="0" spc="15" dirty="0">
                <a:latin typeface="Calibri"/>
                <a:cs typeface="Calibri"/>
              </a:rPr>
              <a:t> </a:t>
            </a:r>
            <a:r>
              <a:rPr sz="2400" b="0" spc="-25" dirty="0">
                <a:latin typeface="Calibri"/>
                <a:cs typeface="Calibri"/>
              </a:rPr>
              <a:t>and </a:t>
            </a:r>
            <a:r>
              <a:rPr sz="2400" b="0" dirty="0">
                <a:latin typeface="Calibri"/>
                <a:cs typeface="Calibri"/>
              </a:rPr>
              <a:t>vocabulary</a:t>
            </a:r>
            <a:r>
              <a:rPr sz="2400" b="0" spc="4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that</a:t>
            </a:r>
            <a:r>
              <a:rPr sz="2400" b="0" spc="8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Title</a:t>
            </a:r>
            <a:r>
              <a:rPr sz="2400" b="0" spc="4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IX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practitioners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may</a:t>
            </a:r>
            <a:r>
              <a:rPr sz="2400" b="0" spc="4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encounter</a:t>
            </a:r>
            <a:r>
              <a:rPr sz="2400" b="0" spc="2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in</a:t>
            </a:r>
            <a:r>
              <a:rPr sz="2400" b="0" spc="5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their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roles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including</a:t>
            </a:r>
            <a:r>
              <a:rPr sz="2400" b="0" spc="45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slang, </a:t>
            </a:r>
            <a:r>
              <a:rPr sz="2400" b="0" dirty="0">
                <a:latin typeface="Calibri"/>
                <a:cs typeface="Calibri"/>
              </a:rPr>
              <a:t>profanity,</a:t>
            </a:r>
            <a:r>
              <a:rPr sz="2400" b="0" spc="2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and</a:t>
            </a:r>
            <a:r>
              <a:rPr sz="2400" b="0" spc="1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other</a:t>
            </a:r>
            <a:r>
              <a:rPr sz="2400" b="0" spc="4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graphic</a:t>
            </a:r>
            <a:r>
              <a:rPr sz="2400" b="0" spc="2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or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offensive</a:t>
            </a:r>
            <a:r>
              <a:rPr sz="2400" b="0" spc="2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language.</a:t>
            </a:r>
            <a:r>
              <a:rPr sz="2400" b="0" spc="1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It</a:t>
            </a:r>
            <a:r>
              <a:rPr sz="2400" b="0" spc="3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is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not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used</a:t>
            </a:r>
            <a:r>
              <a:rPr sz="2400" b="0" spc="2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gratuitously,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spc="-25" dirty="0">
                <a:latin typeface="Calibri"/>
                <a:cs typeface="Calibri"/>
              </a:rPr>
              <a:t>and </a:t>
            </a:r>
            <a:r>
              <a:rPr sz="2400" b="0" dirty="0">
                <a:latin typeface="Calibri"/>
                <a:cs typeface="Calibri"/>
              </a:rPr>
              <a:t>no</a:t>
            </a:r>
            <a:r>
              <a:rPr sz="2400" b="0" spc="-30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offense</a:t>
            </a:r>
            <a:r>
              <a:rPr sz="2400" b="0" spc="-2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is</a:t>
            </a:r>
            <a:r>
              <a:rPr sz="2400" b="0" spc="-15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intended.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0" dirty="0"/>
              <a:t>Parties’</a:t>
            </a:r>
            <a:r>
              <a:rPr sz="4400" spc="-130" dirty="0"/>
              <a:t> </a:t>
            </a:r>
            <a:r>
              <a:rPr sz="4400" spc="229" dirty="0"/>
              <a:t>Rights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0752" y="1765186"/>
            <a:ext cx="9871075" cy="45980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accompanied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choice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Discuss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restriction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Gather and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present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restriction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Inspect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Present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inculpatory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exculpatory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Present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date,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time,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location,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participants,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meetings,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sufficient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prepare</a:t>
            </a:r>
            <a:endParaRPr sz="2200">
              <a:latin typeface="Calibri"/>
              <a:cs typeface="Calibri"/>
            </a:endParaRPr>
          </a:p>
          <a:p>
            <a:pPr marL="240029" marR="205740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 relevant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before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is 	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finalized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076067"/>
            <a:ext cx="7010400" cy="141541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5180"/>
              </a:lnSpc>
              <a:spcBef>
                <a:spcPts val="755"/>
              </a:spcBef>
            </a:pPr>
            <a:r>
              <a:rPr sz="4800" spc="210" dirty="0">
                <a:solidFill>
                  <a:srgbClr val="FFFFFF"/>
                </a:solidFill>
              </a:rPr>
              <a:t>Reports,</a:t>
            </a:r>
            <a:r>
              <a:rPr sz="4800" spc="-65" dirty="0">
                <a:solidFill>
                  <a:srgbClr val="FFFFFF"/>
                </a:solidFill>
              </a:rPr>
              <a:t> </a:t>
            </a:r>
            <a:r>
              <a:rPr sz="4800" spc="210" dirty="0">
                <a:solidFill>
                  <a:srgbClr val="FFFFFF"/>
                </a:solidFill>
              </a:rPr>
              <a:t>Complaints,</a:t>
            </a:r>
            <a:r>
              <a:rPr sz="4800" spc="-65" dirty="0">
                <a:solidFill>
                  <a:srgbClr val="FFFFFF"/>
                </a:solidFill>
              </a:rPr>
              <a:t> </a:t>
            </a:r>
            <a:r>
              <a:rPr sz="4800" spc="170" dirty="0">
                <a:solidFill>
                  <a:srgbClr val="FFFFFF"/>
                </a:solidFill>
              </a:rPr>
              <a:t>and </a:t>
            </a:r>
            <a:r>
              <a:rPr sz="4800" spc="155" dirty="0">
                <a:solidFill>
                  <a:srgbClr val="FFFFFF"/>
                </a:solidFill>
              </a:rPr>
              <a:t>Notice</a:t>
            </a:r>
            <a:r>
              <a:rPr sz="4800" spc="-110" dirty="0">
                <a:solidFill>
                  <a:srgbClr val="FFFFFF"/>
                </a:solidFill>
              </a:rPr>
              <a:t> </a:t>
            </a:r>
            <a:r>
              <a:rPr sz="4800" spc="165" dirty="0">
                <a:solidFill>
                  <a:srgbClr val="FFFFFF"/>
                </a:solidFill>
              </a:rPr>
              <a:t>to</a:t>
            </a:r>
            <a:r>
              <a:rPr sz="4800" spc="-105" dirty="0">
                <a:solidFill>
                  <a:srgbClr val="FFFFFF"/>
                </a:solidFill>
              </a:rPr>
              <a:t> </a:t>
            </a:r>
            <a:r>
              <a:rPr sz="4800" spc="175" dirty="0">
                <a:solidFill>
                  <a:srgbClr val="FFFFFF"/>
                </a:solidFill>
              </a:rPr>
              <a:t>the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195" dirty="0">
                <a:solidFill>
                  <a:srgbClr val="FFFFFF"/>
                </a:solidFill>
              </a:rPr>
              <a:t>Institution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When</a:t>
            </a:r>
            <a:r>
              <a:rPr sz="4400" spc="-105" dirty="0"/>
              <a:t> </a:t>
            </a:r>
            <a:r>
              <a:rPr sz="4400" spc="210" dirty="0"/>
              <a:t>is</a:t>
            </a:r>
            <a:r>
              <a:rPr sz="4400" spc="-105" dirty="0"/>
              <a:t> </a:t>
            </a:r>
            <a:r>
              <a:rPr sz="4400" spc="160" dirty="0"/>
              <a:t>the</a:t>
            </a:r>
            <a:r>
              <a:rPr sz="4400" spc="-105" dirty="0"/>
              <a:t> </a:t>
            </a:r>
            <a:r>
              <a:rPr sz="4400" spc="190" dirty="0"/>
              <a:t>Institution</a:t>
            </a:r>
            <a:r>
              <a:rPr sz="4400" spc="-125" dirty="0"/>
              <a:t> </a:t>
            </a:r>
            <a:r>
              <a:rPr sz="4400" spc="290" dirty="0"/>
              <a:t>“On</a:t>
            </a:r>
            <a:r>
              <a:rPr sz="4400" spc="-105" dirty="0"/>
              <a:t> </a:t>
            </a:r>
            <a:r>
              <a:rPr sz="4400" spc="175" dirty="0"/>
              <a:t>Notice”?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88983" y="1596186"/>
            <a:ext cx="2235200" cy="885825"/>
            <a:chOff x="2688983" y="1596186"/>
            <a:chExt cx="2235200" cy="885825"/>
          </a:xfrm>
        </p:grpSpPr>
        <p:sp>
          <p:nvSpPr>
            <p:cNvPr id="12" name="object 12"/>
            <p:cNvSpPr/>
            <p:nvPr/>
          </p:nvSpPr>
          <p:spPr>
            <a:xfrm>
              <a:off x="2777883" y="1685086"/>
              <a:ext cx="2057400" cy="698500"/>
            </a:xfrm>
            <a:custGeom>
              <a:avLst/>
              <a:gdLst/>
              <a:ahLst/>
              <a:cxnLst/>
              <a:rect l="l" t="t" r="r" b="b"/>
              <a:pathLst>
                <a:path w="2057400" h="698500">
                  <a:moveTo>
                    <a:pt x="0" y="698271"/>
                  </a:moveTo>
                  <a:lnTo>
                    <a:pt x="2057400" y="698271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77883" y="1685086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0899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782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68891" y="2445328"/>
            <a:ext cx="1877695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67335" marR="46228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67335" marR="4470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67335" marR="52832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67335" marR="48768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2393" y="1586560"/>
            <a:ext cx="2240915" cy="885825"/>
            <a:chOff x="7262393" y="1586560"/>
            <a:chExt cx="2240915" cy="885825"/>
          </a:xfrm>
        </p:grpSpPr>
        <p:sp>
          <p:nvSpPr>
            <p:cNvPr id="28" name="object 28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206281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62810" y="707885"/>
                  </a:lnTo>
                  <a:lnTo>
                    <a:pt x="206281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0" y="0"/>
                  </a:moveTo>
                  <a:lnTo>
                    <a:pt x="2062810" y="0"/>
                  </a:lnTo>
                  <a:lnTo>
                    <a:pt x="206281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63048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45603" y="2445328"/>
            <a:ext cx="187960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7335" marR="3835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0" dirty="0"/>
              <a:t>Point</a:t>
            </a:r>
            <a:r>
              <a:rPr sz="4400" spc="-135" dirty="0"/>
              <a:t> </a:t>
            </a:r>
            <a:r>
              <a:rPr sz="4400" spc="195" dirty="0"/>
              <a:t>Person</a:t>
            </a:r>
            <a:r>
              <a:rPr sz="4400" spc="-135" dirty="0"/>
              <a:t> </a:t>
            </a:r>
            <a:r>
              <a:rPr sz="4400" spc="180" dirty="0"/>
              <a:t>for</a:t>
            </a:r>
            <a:r>
              <a:rPr sz="4400" spc="-135" dirty="0"/>
              <a:t> </a:t>
            </a:r>
            <a:r>
              <a:rPr sz="4400" spc="195" dirty="0"/>
              <a:t>Reports</a:t>
            </a:r>
            <a:r>
              <a:rPr sz="4400" spc="-140" dirty="0"/>
              <a:t> </a:t>
            </a:r>
            <a:r>
              <a:rPr sz="4400" spc="180" dirty="0"/>
              <a:t>and</a:t>
            </a:r>
            <a:r>
              <a:rPr sz="4400" spc="-120" dirty="0"/>
              <a:t> </a:t>
            </a:r>
            <a:r>
              <a:rPr sz="4400" spc="185" dirty="0"/>
              <a:t>Complaints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19020"/>
            <a:ext cx="10238740" cy="39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338580" indent="-228600">
              <a:lnSpc>
                <a:spcPct val="11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designee)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receives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reports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regarding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sexual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harassment,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misconduct,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4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755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oversees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efforts</a:t>
            </a:r>
            <a:endParaRPr sz="2400">
              <a:latin typeface="Calibri"/>
              <a:cs typeface="Calibri"/>
            </a:endParaRPr>
          </a:p>
          <a:p>
            <a:pPr marL="697865" marR="457834" lvl="1" indent="-227965">
              <a:lnSpc>
                <a:spcPct val="120800"/>
              </a:lnSpc>
              <a:buFont typeface="Wingdings"/>
              <a:buChar char=""/>
              <a:tabLst>
                <a:tab pos="9271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Recipient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designate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entry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points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reports 	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Deputy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Coordinator(s)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contact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included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within: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institution’s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endParaRPr sz="24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handbooks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catalogs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applicants,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students,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employees,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unions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60" dirty="0"/>
              <a:t>What</a:t>
            </a:r>
            <a:r>
              <a:rPr sz="4400" spc="-125" dirty="0"/>
              <a:t> </a:t>
            </a:r>
            <a:r>
              <a:rPr sz="4400" spc="210" dirty="0"/>
              <a:t>is</a:t>
            </a:r>
            <a:r>
              <a:rPr sz="4400" spc="-130" dirty="0"/>
              <a:t> </a:t>
            </a:r>
            <a:r>
              <a:rPr sz="4400" spc="290" dirty="0"/>
              <a:t>“On</a:t>
            </a:r>
            <a:r>
              <a:rPr sz="4400" spc="-125" dirty="0"/>
              <a:t> </a:t>
            </a:r>
            <a:r>
              <a:rPr sz="4400" spc="175" dirty="0"/>
              <a:t>Notice?”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5545455" cy="3545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39624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95" dirty="0">
                <a:solidFill>
                  <a:srgbClr val="00246C"/>
                </a:solidFill>
                <a:latin typeface="Calibri"/>
                <a:cs typeface="Calibri"/>
              </a:rPr>
              <a:t>“on</a:t>
            </a:r>
            <a:r>
              <a:rPr sz="24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notice”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sexual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 made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to:</a:t>
            </a:r>
            <a:endParaRPr sz="24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,</a:t>
            </a: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697865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Official</a:t>
            </a:r>
            <a:r>
              <a:rPr sz="24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Authority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(OWA)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: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any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official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authority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institute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corrective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 behalf of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Recipient</a:t>
            </a:r>
            <a:endParaRPr sz="2400">
              <a:latin typeface="Calibri"/>
              <a:cs typeface="Calibri"/>
            </a:endParaRPr>
          </a:p>
          <a:p>
            <a:pPr marL="1155065" marR="565150" indent="-2286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b="1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recommends</a:t>
            </a:r>
            <a:r>
              <a:rPr sz="2400" b="1" spc="-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including </a:t>
            </a:r>
            <a:r>
              <a:rPr sz="2400" spc="-95" dirty="0">
                <a:solidFill>
                  <a:srgbClr val="00246C"/>
                </a:solidFill>
                <a:latin typeface="Calibri"/>
                <a:cs typeface="Calibri"/>
              </a:rPr>
              <a:t>OWAs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role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showing a close-up of two people engaged in a serious conversation, with one person in the foreground holding a pen and notepad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47" y="0"/>
            <a:ext cx="5178252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Mandatory</a:t>
            </a:r>
            <a:r>
              <a:rPr sz="4400" spc="-135" dirty="0"/>
              <a:t> </a:t>
            </a:r>
            <a:r>
              <a:rPr sz="4400" spc="190" dirty="0"/>
              <a:t>Reporting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03895"/>
            <a:ext cx="10130155" cy="34086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recommends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mandated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reporters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(except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confidential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resources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)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Ensures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gets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those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trained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respond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Enables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best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support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individuals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Supports</a:t>
            </a:r>
            <a:r>
              <a:rPr sz="2400" spc="25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tracking</a:t>
            </a:r>
            <a:r>
              <a:rPr sz="2400" spc="2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patterns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simpler,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uniform,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universal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Many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employees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responsibilities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state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federal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laws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245" dirty="0"/>
              <a:t>Party</a:t>
            </a:r>
            <a:r>
              <a:rPr sz="4200" spc="-120" dirty="0"/>
              <a:t> </a:t>
            </a:r>
            <a:r>
              <a:rPr sz="4200" spc="175" dirty="0"/>
              <a:t>and</a:t>
            </a:r>
            <a:r>
              <a:rPr sz="4200" spc="-110" dirty="0"/>
              <a:t> </a:t>
            </a:r>
            <a:r>
              <a:rPr sz="4200" spc="95" dirty="0"/>
              <a:t>Witness</a:t>
            </a:r>
            <a:r>
              <a:rPr sz="4200" spc="-75" dirty="0"/>
              <a:t> </a:t>
            </a:r>
            <a:r>
              <a:rPr sz="4200" spc="235" dirty="0"/>
              <a:t>Privacy</a:t>
            </a:r>
            <a:r>
              <a:rPr sz="4200" spc="-105" dirty="0"/>
              <a:t> </a:t>
            </a:r>
            <a:r>
              <a:rPr sz="4200" spc="165" dirty="0"/>
              <a:t>Concerns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96207" y="1776356"/>
            <a:ext cx="5124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5" dirty="0">
                <a:solidFill>
                  <a:srgbClr val="00246C"/>
                </a:solidFill>
                <a:latin typeface="Calibri"/>
                <a:cs typeface="Calibri"/>
              </a:rPr>
              <a:t>Privacy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Confidentiality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Privilege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473" y="2285415"/>
            <a:ext cx="3337560" cy="4013200"/>
          </a:xfrm>
          <a:prstGeom prst="rect">
            <a:avLst/>
          </a:prstGeom>
          <a:solidFill>
            <a:srgbClr val="BD1046"/>
          </a:solidFill>
        </p:spPr>
        <p:txBody>
          <a:bodyPr vert="horz" wrap="square" lIns="0" tIns="5334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420"/>
              </a:spcBef>
            </a:pPr>
            <a:r>
              <a:rPr sz="48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4800">
              <a:latin typeface="Calibri"/>
              <a:cs typeface="Calibri"/>
            </a:endParaRPr>
          </a:p>
          <a:p>
            <a:pPr marL="182245">
              <a:lnSpc>
                <a:spcPct val="100000"/>
              </a:lnSpc>
              <a:spcBef>
                <a:spcPts val="135"/>
              </a:spcBef>
            </a:pPr>
            <a:r>
              <a:rPr sz="2600" b="1" spc="65" dirty="0">
                <a:solidFill>
                  <a:srgbClr val="FFFFFF"/>
                </a:solidFill>
                <a:latin typeface="Calibri"/>
                <a:cs typeface="Calibri"/>
              </a:rPr>
              <a:t>PRIVACY</a:t>
            </a:r>
            <a:endParaRPr sz="2600">
              <a:latin typeface="Calibri"/>
              <a:cs typeface="Calibri"/>
            </a:endParaRPr>
          </a:p>
          <a:p>
            <a:pPr marL="182245" marR="332740">
              <a:lnSpc>
                <a:spcPct val="100000"/>
              </a:lnSpc>
              <a:spcBef>
                <a:spcPts val="315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Statutory</a:t>
            </a:r>
            <a:r>
              <a:rPr sz="2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protection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(FERPA)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only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allows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disclosing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records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those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need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know,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but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cannot</a:t>
            </a:r>
            <a:r>
              <a:rPr sz="20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guarantee confidentiality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27220" y="2284933"/>
            <a:ext cx="3337560" cy="401383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5334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420"/>
              </a:spcBef>
            </a:pPr>
            <a:r>
              <a:rPr sz="4800" b="1" spc="9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4800">
              <a:latin typeface="Calibri"/>
              <a:cs typeface="Calibri"/>
            </a:endParaRPr>
          </a:p>
          <a:p>
            <a:pPr marL="182245">
              <a:lnSpc>
                <a:spcPct val="100000"/>
              </a:lnSpc>
              <a:spcBef>
                <a:spcPts val="135"/>
              </a:spcBef>
            </a:pPr>
            <a:r>
              <a:rPr sz="2600" b="1" spc="95" dirty="0">
                <a:solidFill>
                  <a:srgbClr val="FFFFFF"/>
                </a:solidFill>
                <a:latin typeface="Calibri"/>
                <a:cs typeface="Calibri"/>
              </a:rPr>
              <a:t>CONFIDENTIALITY</a:t>
            </a:r>
            <a:endParaRPr sz="2600">
              <a:latin typeface="Calibri"/>
              <a:cs typeface="Calibri"/>
            </a:endParaRPr>
          </a:p>
          <a:p>
            <a:pPr marL="182245" marR="174625">
              <a:lnSpc>
                <a:spcPct val="100000"/>
              </a:lnSpc>
              <a:spcBef>
                <a:spcPts val="315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Information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protected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those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need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report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TIXC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because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designated</a:t>
            </a:r>
            <a:r>
              <a:rPr sz="20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confidential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ethical/statutory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confidentiality</a:t>
            </a:r>
            <a:r>
              <a:rPr sz="20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duties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(subject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exceptions)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36966" y="2285174"/>
            <a:ext cx="3337560" cy="4013200"/>
          </a:xfrm>
          <a:prstGeom prst="rect">
            <a:avLst/>
          </a:prstGeom>
          <a:solidFill>
            <a:srgbClr val="9AC0FF"/>
          </a:solidFill>
        </p:spPr>
        <p:txBody>
          <a:bodyPr vert="horz" wrap="square" lIns="0" tIns="5334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420"/>
              </a:spcBef>
            </a:pPr>
            <a:r>
              <a:rPr sz="4800" b="1" spc="95" dirty="0">
                <a:solidFill>
                  <a:srgbClr val="00246C"/>
                </a:solidFill>
                <a:latin typeface="Calibri"/>
                <a:cs typeface="Calibri"/>
              </a:rPr>
              <a:t>3</a:t>
            </a:r>
            <a:endParaRPr sz="4800">
              <a:latin typeface="Calibri"/>
              <a:cs typeface="Calibri"/>
            </a:endParaRPr>
          </a:p>
          <a:p>
            <a:pPr marL="182880">
              <a:lnSpc>
                <a:spcPct val="100000"/>
              </a:lnSpc>
              <a:spcBef>
                <a:spcPts val="135"/>
              </a:spcBef>
            </a:pPr>
            <a:r>
              <a:rPr sz="2600" b="1" spc="125" dirty="0">
                <a:solidFill>
                  <a:srgbClr val="00246C"/>
                </a:solidFill>
                <a:latin typeface="Calibri"/>
                <a:cs typeface="Calibri"/>
              </a:rPr>
              <a:t>PRIVILEGE</a:t>
            </a:r>
            <a:endParaRPr sz="2600">
              <a:latin typeface="Calibri"/>
              <a:cs typeface="Calibri"/>
            </a:endParaRPr>
          </a:p>
          <a:p>
            <a:pPr marL="182880" marR="173990">
              <a:lnSpc>
                <a:spcPct val="100000"/>
              </a:lnSpc>
              <a:spcBef>
                <a:spcPts val="315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highest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legal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protection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(attorney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giving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client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clergy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providing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pastoral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advice);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client/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patient/parishioner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controls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privilege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 descr="ATIXA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Report</a:t>
            </a:r>
            <a:r>
              <a:rPr sz="4400" spc="-125" dirty="0"/>
              <a:t> </a:t>
            </a:r>
            <a:r>
              <a:rPr sz="4400" spc="250" dirty="0"/>
              <a:t>vs.</a:t>
            </a:r>
            <a:r>
              <a:rPr sz="4400" spc="-135" dirty="0"/>
              <a:t> </a:t>
            </a:r>
            <a:r>
              <a:rPr sz="4400" spc="185" dirty="0"/>
              <a:t>Complaint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9275445" cy="4216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spc="-11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different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than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2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35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Notifies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Obligates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offer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explain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request to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initiate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697865" marR="1294765" lvl="1" indent="-227965">
              <a:lnSpc>
                <a:spcPct val="122700"/>
              </a:lnSpc>
              <a:buFont typeface="Wingdings"/>
              <a:buChar char=""/>
              <a:tabLst>
                <a:tab pos="92773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Physical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electronic</a:t>
            </a:r>
            <a:r>
              <a:rPr sz="22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submission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Complainant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200" spc="3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signed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200">
              <a:latin typeface="Calibri"/>
              <a:cs typeface="Calibri"/>
            </a:endParaRPr>
          </a:p>
          <a:p>
            <a:pPr marL="69850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Alleging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200">
              <a:latin typeface="Calibri"/>
              <a:cs typeface="Calibri"/>
            </a:endParaRPr>
          </a:p>
          <a:p>
            <a:pPr marL="698500" lvl="1" indent="-2279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participating</a:t>
            </a:r>
            <a:r>
              <a:rPr sz="22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attempting</a:t>
            </a: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participate</a:t>
            </a:r>
            <a:r>
              <a:rPr sz="22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(P/ATP)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Report</a:t>
            </a:r>
            <a:r>
              <a:rPr sz="4400" spc="-125" dirty="0"/>
              <a:t> </a:t>
            </a:r>
            <a:r>
              <a:rPr sz="4400" spc="250" dirty="0"/>
              <a:t>vs.</a:t>
            </a:r>
            <a:r>
              <a:rPr sz="4400" spc="-130" dirty="0"/>
              <a:t> </a:t>
            </a:r>
            <a:r>
              <a:rPr sz="4400" spc="195" dirty="0"/>
              <a:t>Complaint</a:t>
            </a:r>
            <a:r>
              <a:rPr sz="4400" spc="-150" dirty="0"/>
              <a:t> </a:t>
            </a:r>
            <a:r>
              <a:rPr sz="4400" spc="170" dirty="0"/>
              <a:t>Considerations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9467215" cy="342392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Online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form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Anonymous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reports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Requests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confidentiality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Take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all reasonable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steps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Complainant’s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wishes</a:t>
            </a:r>
            <a:endParaRPr sz="2400">
              <a:latin typeface="Calibri"/>
              <a:cs typeface="Calibri"/>
            </a:endParaRPr>
          </a:p>
          <a:p>
            <a:pPr marL="698500" marR="8953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effectively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prevent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other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takes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action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response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report,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50" dirty="0"/>
              <a:t>Signing</a:t>
            </a:r>
            <a:r>
              <a:rPr sz="4400" spc="-145" dirty="0"/>
              <a:t> </a:t>
            </a:r>
            <a:r>
              <a:rPr sz="4400" spc="170" dirty="0"/>
              <a:t>a</a:t>
            </a:r>
            <a:r>
              <a:rPr sz="4400" spc="-110" dirty="0"/>
              <a:t> </a:t>
            </a:r>
            <a:r>
              <a:rPr sz="4400" spc="220" dirty="0"/>
              <a:t>Formal</a:t>
            </a:r>
            <a:r>
              <a:rPr sz="4400" spc="-130" dirty="0"/>
              <a:t> </a:t>
            </a:r>
            <a:r>
              <a:rPr sz="4400" spc="195" dirty="0"/>
              <a:t>Complaint:</a:t>
            </a:r>
            <a:r>
              <a:rPr sz="4400" spc="-155" dirty="0"/>
              <a:t> </a:t>
            </a:r>
            <a:r>
              <a:rPr sz="4400" spc="-10" dirty="0"/>
              <a:t>PPTVWM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03895"/>
            <a:ext cx="9347200" cy="169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limited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circumstances,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sign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even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declines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so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Factors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likely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indicate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ongoing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90" dirty="0">
                <a:solidFill>
                  <a:srgbClr val="00246C"/>
                </a:solidFill>
                <a:latin typeface="Calibri"/>
                <a:cs typeface="Calibri"/>
              </a:rPr>
              <a:t>risk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harm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include: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240665" algn="l"/>
              </a:tabLst>
            </a:pPr>
            <a:r>
              <a:rPr sz="2800" b="1" spc="-10" dirty="0">
                <a:solidFill>
                  <a:srgbClr val="00246C"/>
                </a:solidFill>
                <a:latin typeface="Calibri"/>
                <a:cs typeface="Calibri"/>
              </a:rPr>
              <a:t>P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attern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3378162"/>
            <a:ext cx="1541780" cy="25400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800" b="1" spc="-10" dirty="0">
                <a:solidFill>
                  <a:srgbClr val="00246C"/>
                </a:solidFill>
                <a:latin typeface="Calibri"/>
                <a:cs typeface="Calibri"/>
              </a:rPr>
              <a:t>P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redation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800" b="1" spc="-10" dirty="0">
                <a:solidFill>
                  <a:srgbClr val="00246C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hreat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800" b="1" spc="-10" dirty="0">
                <a:solidFill>
                  <a:srgbClr val="00246C"/>
                </a:solidFill>
                <a:latin typeface="Calibri"/>
                <a:cs typeface="Calibri"/>
              </a:rPr>
              <a:t>V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iolence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800" b="1" spc="-10" dirty="0">
                <a:solidFill>
                  <a:srgbClr val="00246C"/>
                </a:solidFill>
                <a:latin typeface="Calibri"/>
                <a:cs typeface="Calibri"/>
              </a:rPr>
              <a:t>W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eapons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800" b="1" spc="-10" dirty="0">
                <a:solidFill>
                  <a:srgbClr val="00246C"/>
                </a:solidFill>
                <a:latin typeface="Calibri"/>
                <a:cs typeface="Calibri"/>
              </a:rPr>
              <a:t>M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inors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57850" y="3429000"/>
            <a:ext cx="5267325" cy="2762250"/>
          </a:xfrm>
          <a:prstGeom prst="rect">
            <a:avLst/>
          </a:prstGeom>
          <a:solidFill>
            <a:srgbClr val="3461AD"/>
          </a:solidFill>
          <a:ln w="12700">
            <a:solidFill>
              <a:srgbClr val="102446"/>
            </a:solidFill>
          </a:ln>
        </p:spPr>
        <p:txBody>
          <a:bodyPr vert="horz" wrap="square" lIns="0" tIns="958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5"/>
              </a:spcBef>
            </a:pPr>
            <a:endParaRPr sz="2400">
              <a:latin typeface="Times New Roman"/>
              <a:cs typeface="Times New Roman"/>
            </a:endParaRPr>
          </a:p>
          <a:p>
            <a:pPr marL="391160" marR="387350" indent="537845">
              <a:lnSpc>
                <a:spcPct val="100000"/>
              </a:lnSpc>
              <a:spcBef>
                <a:spcPts val="5"/>
              </a:spcBef>
            </a:pPr>
            <a:r>
              <a:rPr sz="2400" b="1" spc="85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24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Considerations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400" b="1" spc="114" dirty="0">
                <a:solidFill>
                  <a:srgbClr val="FFFFFF"/>
                </a:solidFill>
                <a:latin typeface="Calibri"/>
                <a:cs typeface="Calibri"/>
              </a:rPr>
              <a:t>TIXC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30" dirty="0">
                <a:solidFill>
                  <a:srgbClr val="FFFFFF"/>
                </a:solidFill>
                <a:latin typeface="Calibri"/>
                <a:cs typeface="Calibri"/>
              </a:rPr>
              <a:t>Signing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14" dirty="0">
                <a:solidFill>
                  <a:srgbClr val="FFFFFF"/>
                </a:solidFill>
                <a:latin typeface="Calibri"/>
                <a:cs typeface="Calibri"/>
              </a:rPr>
              <a:t>Formal</a:t>
            </a:r>
            <a:r>
              <a:rPr sz="2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90" dirty="0">
                <a:solidFill>
                  <a:srgbClr val="FFFFFF"/>
                </a:solidFill>
                <a:latin typeface="Calibri"/>
                <a:cs typeface="Calibri"/>
              </a:rPr>
              <a:t>Complaint</a:t>
            </a:r>
            <a:endParaRPr sz="2400">
              <a:latin typeface="Calibri"/>
              <a:cs typeface="Calibri"/>
            </a:endParaRPr>
          </a:p>
          <a:p>
            <a:pPr marL="433705" indent="-231140">
              <a:lnSpc>
                <a:spcPct val="100000"/>
              </a:lnSpc>
              <a:spcBef>
                <a:spcPts val="2880"/>
              </a:spcBef>
              <a:buFont typeface="Wingdings"/>
              <a:buChar char=""/>
              <a:tabLst>
                <a:tab pos="433705" algn="l"/>
              </a:tabLst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Employee</a:t>
            </a:r>
            <a:r>
              <a:rPr sz="24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Respondent</a:t>
            </a:r>
            <a:endParaRPr sz="2400">
              <a:latin typeface="Calibri"/>
              <a:cs typeface="Calibri"/>
            </a:endParaRPr>
          </a:p>
          <a:p>
            <a:pPr marL="433705" indent="-231140">
              <a:lnSpc>
                <a:spcPct val="100000"/>
              </a:lnSpc>
              <a:buFont typeface="Wingdings"/>
              <a:buChar char=""/>
              <a:tabLst>
                <a:tab pos="433705" algn="l"/>
              </a:tabLst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Complainant</a:t>
            </a:r>
            <a:r>
              <a:rPr sz="24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24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4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24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P/ATP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5" dirty="0"/>
              <a:t>Introduction</a:t>
            </a:r>
            <a:endParaRPr sz="4400" dirty="0"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1825622"/>
            <a:ext cx="10515600" cy="1243330"/>
            <a:chOff x="838200" y="1825622"/>
            <a:chExt cx="10515600" cy="1243330"/>
          </a:xfrm>
        </p:grpSpPr>
        <p:sp>
          <p:nvSpPr>
            <p:cNvPr id="4" name="object 4"/>
            <p:cNvSpPr/>
            <p:nvPr/>
          </p:nvSpPr>
          <p:spPr>
            <a:xfrm>
              <a:off x="838200" y="1825622"/>
              <a:ext cx="10515600" cy="1243330"/>
            </a:xfrm>
            <a:custGeom>
              <a:avLst/>
              <a:gdLst/>
              <a:ahLst/>
              <a:cxnLst/>
              <a:rect l="l" t="t" r="r" b="b"/>
              <a:pathLst>
                <a:path w="10515600" h="1243330">
                  <a:moveTo>
                    <a:pt x="10391305" y="0"/>
                  </a:moveTo>
                  <a:lnTo>
                    <a:pt x="124294" y="0"/>
                  </a:lnTo>
                  <a:lnTo>
                    <a:pt x="75914" y="9768"/>
                  </a:lnTo>
                  <a:lnTo>
                    <a:pt x="36406" y="36406"/>
                  </a:lnTo>
                  <a:lnTo>
                    <a:pt x="9768" y="75914"/>
                  </a:lnTo>
                  <a:lnTo>
                    <a:pt x="0" y="124294"/>
                  </a:lnTo>
                  <a:lnTo>
                    <a:pt x="0" y="1118641"/>
                  </a:lnTo>
                  <a:lnTo>
                    <a:pt x="9768" y="1167021"/>
                  </a:lnTo>
                  <a:lnTo>
                    <a:pt x="36406" y="1206530"/>
                  </a:lnTo>
                  <a:lnTo>
                    <a:pt x="75914" y="1233168"/>
                  </a:lnTo>
                  <a:lnTo>
                    <a:pt x="124294" y="1242936"/>
                  </a:lnTo>
                  <a:lnTo>
                    <a:pt x="10391305" y="1242936"/>
                  </a:lnTo>
                  <a:lnTo>
                    <a:pt x="10439685" y="1233168"/>
                  </a:lnTo>
                  <a:lnTo>
                    <a:pt x="10479193" y="1206530"/>
                  </a:lnTo>
                  <a:lnTo>
                    <a:pt x="10505831" y="1167021"/>
                  </a:lnTo>
                  <a:lnTo>
                    <a:pt x="10515600" y="1118641"/>
                  </a:lnTo>
                  <a:lnTo>
                    <a:pt x="10515600" y="124294"/>
                  </a:lnTo>
                  <a:lnTo>
                    <a:pt x="10505831" y="75914"/>
                  </a:lnTo>
                  <a:lnTo>
                    <a:pt x="10479193" y="36406"/>
                  </a:lnTo>
                  <a:lnTo>
                    <a:pt x="10439685" y="9768"/>
                  </a:lnTo>
                  <a:lnTo>
                    <a:pt x="10391305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4187" y="2105825"/>
              <a:ext cx="683611" cy="68360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392634" y="1935052"/>
            <a:ext cx="8840470" cy="97345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2470"/>
              </a:lnSpc>
              <a:spcBef>
                <a:spcPts val="225"/>
              </a:spcBef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primary</a:t>
            </a:r>
            <a:r>
              <a:rPr sz="2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focus</a:t>
            </a:r>
            <a:r>
              <a:rPr sz="2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2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course</a:t>
            </a:r>
            <a:r>
              <a:rPr sz="2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responding</a:t>
            </a:r>
            <a:r>
              <a:rPr sz="2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reports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complaints</a:t>
            </a:r>
            <a:r>
              <a:rPr sz="2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1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sexual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harassment,</a:t>
            </a:r>
            <a:r>
              <a:rPr sz="21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including</a:t>
            </a:r>
            <a:r>
              <a:rPr sz="21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reporting,</a:t>
            </a:r>
            <a:r>
              <a:rPr sz="21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1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Formal</a:t>
            </a:r>
            <a:r>
              <a:rPr sz="21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Grievance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Process,</a:t>
            </a:r>
            <a:r>
              <a:rPr sz="21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policy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development,</a:t>
            </a:r>
            <a:r>
              <a:rPr sz="2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2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similar</a:t>
            </a:r>
            <a:r>
              <a:rPr sz="21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topics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3379823"/>
            <a:ext cx="10515600" cy="1243330"/>
            <a:chOff x="838200" y="3379823"/>
            <a:chExt cx="10515600" cy="1243330"/>
          </a:xfrm>
        </p:grpSpPr>
        <p:sp>
          <p:nvSpPr>
            <p:cNvPr id="8" name="object 8"/>
            <p:cNvSpPr/>
            <p:nvPr/>
          </p:nvSpPr>
          <p:spPr>
            <a:xfrm>
              <a:off x="838200" y="3379823"/>
              <a:ext cx="10515600" cy="1243330"/>
            </a:xfrm>
            <a:custGeom>
              <a:avLst/>
              <a:gdLst/>
              <a:ahLst/>
              <a:cxnLst/>
              <a:rect l="l" t="t" r="r" b="b"/>
              <a:pathLst>
                <a:path w="10515600" h="1243329">
                  <a:moveTo>
                    <a:pt x="10391305" y="0"/>
                  </a:moveTo>
                  <a:lnTo>
                    <a:pt x="124294" y="0"/>
                  </a:lnTo>
                  <a:lnTo>
                    <a:pt x="75914" y="9768"/>
                  </a:lnTo>
                  <a:lnTo>
                    <a:pt x="36406" y="36406"/>
                  </a:lnTo>
                  <a:lnTo>
                    <a:pt x="9768" y="75914"/>
                  </a:lnTo>
                  <a:lnTo>
                    <a:pt x="0" y="124294"/>
                  </a:lnTo>
                  <a:lnTo>
                    <a:pt x="0" y="1118641"/>
                  </a:lnTo>
                  <a:lnTo>
                    <a:pt x="9768" y="1167021"/>
                  </a:lnTo>
                  <a:lnTo>
                    <a:pt x="36406" y="1206530"/>
                  </a:lnTo>
                  <a:lnTo>
                    <a:pt x="75914" y="1233168"/>
                  </a:lnTo>
                  <a:lnTo>
                    <a:pt x="124294" y="1242936"/>
                  </a:lnTo>
                  <a:lnTo>
                    <a:pt x="10391305" y="1242936"/>
                  </a:lnTo>
                  <a:lnTo>
                    <a:pt x="10439685" y="1233168"/>
                  </a:lnTo>
                  <a:lnTo>
                    <a:pt x="10479193" y="1206530"/>
                  </a:lnTo>
                  <a:lnTo>
                    <a:pt x="10505831" y="1167021"/>
                  </a:lnTo>
                  <a:lnTo>
                    <a:pt x="10515600" y="1118641"/>
                  </a:lnTo>
                  <a:lnTo>
                    <a:pt x="10515600" y="124294"/>
                  </a:lnTo>
                  <a:lnTo>
                    <a:pt x="10505831" y="75914"/>
                  </a:lnTo>
                  <a:lnTo>
                    <a:pt x="10479193" y="36406"/>
                  </a:lnTo>
                  <a:lnTo>
                    <a:pt x="10439685" y="9768"/>
                  </a:lnTo>
                  <a:lnTo>
                    <a:pt x="10391305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4187" y="3659492"/>
              <a:ext cx="683611" cy="68360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392634" y="3645693"/>
            <a:ext cx="8124825" cy="65976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2470"/>
              </a:lnSpc>
              <a:spcBef>
                <a:spcPts val="225"/>
              </a:spcBef>
            </a:pP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1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1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practitioners</a:t>
            </a:r>
            <a:r>
              <a:rPr sz="21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1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1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1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1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response</a:t>
            </a:r>
            <a:r>
              <a:rPr sz="21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1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reports </a:t>
            </a:r>
            <a:r>
              <a:rPr sz="21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1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1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1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1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246C"/>
                </a:solidFill>
                <a:latin typeface="Calibri"/>
                <a:cs typeface="Calibri"/>
              </a:rPr>
              <a:t>deliberately</a:t>
            </a:r>
            <a:r>
              <a:rPr sz="21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00246C"/>
                </a:solidFill>
                <a:latin typeface="Calibri"/>
                <a:cs typeface="Calibri"/>
              </a:rPr>
              <a:t>indifferent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4933492"/>
            <a:ext cx="10515600" cy="1243330"/>
            <a:chOff x="838200" y="4933492"/>
            <a:chExt cx="10515600" cy="1243330"/>
          </a:xfrm>
        </p:grpSpPr>
        <p:sp>
          <p:nvSpPr>
            <p:cNvPr id="12" name="object 12"/>
            <p:cNvSpPr/>
            <p:nvPr/>
          </p:nvSpPr>
          <p:spPr>
            <a:xfrm>
              <a:off x="838200" y="4933492"/>
              <a:ext cx="10515600" cy="1243330"/>
            </a:xfrm>
            <a:custGeom>
              <a:avLst/>
              <a:gdLst/>
              <a:ahLst/>
              <a:cxnLst/>
              <a:rect l="l" t="t" r="r" b="b"/>
              <a:pathLst>
                <a:path w="10515600" h="1243329">
                  <a:moveTo>
                    <a:pt x="10391305" y="0"/>
                  </a:moveTo>
                  <a:lnTo>
                    <a:pt x="124294" y="0"/>
                  </a:lnTo>
                  <a:lnTo>
                    <a:pt x="75914" y="9768"/>
                  </a:lnTo>
                  <a:lnTo>
                    <a:pt x="36406" y="36406"/>
                  </a:lnTo>
                  <a:lnTo>
                    <a:pt x="9768" y="75914"/>
                  </a:lnTo>
                  <a:lnTo>
                    <a:pt x="0" y="124294"/>
                  </a:lnTo>
                  <a:lnTo>
                    <a:pt x="0" y="1118641"/>
                  </a:lnTo>
                  <a:lnTo>
                    <a:pt x="9768" y="1167021"/>
                  </a:lnTo>
                  <a:lnTo>
                    <a:pt x="36406" y="1206530"/>
                  </a:lnTo>
                  <a:lnTo>
                    <a:pt x="75914" y="1233168"/>
                  </a:lnTo>
                  <a:lnTo>
                    <a:pt x="124294" y="1242936"/>
                  </a:lnTo>
                  <a:lnTo>
                    <a:pt x="10391305" y="1242936"/>
                  </a:lnTo>
                  <a:lnTo>
                    <a:pt x="10439685" y="1233168"/>
                  </a:lnTo>
                  <a:lnTo>
                    <a:pt x="10479193" y="1206530"/>
                  </a:lnTo>
                  <a:lnTo>
                    <a:pt x="10505831" y="1167021"/>
                  </a:lnTo>
                  <a:lnTo>
                    <a:pt x="10515600" y="1118641"/>
                  </a:lnTo>
                  <a:lnTo>
                    <a:pt x="10515600" y="124294"/>
                  </a:lnTo>
                  <a:lnTo>
                    <a:pt x="10505831" y="75914"/>
                  </a:lnTo>
                  <a:lnTo>
                    <a:pt x="10479193" y="36406"/>
                  </a:lnTo>
                  <a:lnTo>
                    <a:pt x="10439685" y="9768"/>
                  </a:lnTo>
                  <a:lnTo>
                    <a:pt x="10391305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4187" y="5213155"/>
              <a:ext cx="683613" cy="68361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392634" y="5199362"/>
            <a:ext cx="8334375" cy="65976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2470"/>
              </a:lnSpc>
              <a:spcBef>
                <a:spcPts val="225"/>
              </a:spcBef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goal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provide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comprehensive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framework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to structure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institutional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response</a:t>
            </a:r>
            <a:r>
              <a:rPr sz="2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1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sexual</a:t>
            </a:r>
            <a:r>
              <a:rPr sz="2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harassment</a:t>
            </a:r>
            <a:r>
              <a:rPr sz="2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reports</a:t>
            </a:r>
            <a:r>
              <a:rPr sz="21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formal</a:t>
            </a:r>
            <a:r>
              <a:rPr sz="2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complaints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15" name="object 1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27812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04" dirty="0"/>
              <a:t>Interacting</a:t>
            </a:r>
            <a:r>
              <a:rPr sz="4400" spc="-135" dirty="0"/>
              <a:t> </a:t>
            </a:r>
            <a:r>
              <a:rPr sz="4400" spc="204" dirty="0"/>
              <a:t>with</a:t>
            </a:r>
            <a:r>
              <a:rPr sz="4400" spc="-110" dirty="0"/>
              <a:t> </a:t>
            </a:r>
            <a:r>
              <a:rPr sz="4400" spc="265" dirty="0"/>
              <a:t>Law </a:t>
            </a:r>
            <a:r>
              <a:rPr sz="4400" spc="185" dirty="0"/>
              <a:t>Enforcement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8" y="1838833"/>
            <a:ext cx="5697855" cy="406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assist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Complainants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wish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enforcement</a:t>
            </a:r>
            <a:endParaRPr sz="2400">
              <a:latin typeface="Calibri"/>
              <a:cs typeface="Calibri"/>
            </a:endParaRPr>
          </a:p>
          <a:p>
            <a:pPr marL="241300" marR="17145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State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laws,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local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practices,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85" dirty="0">
                <a:solidFill>
                  <a:srgbClr val="00246C"/>
                </a:solidFill>
                <a:latin typeface="Calibri"/>
                <a:cs typeface="Calibri"/>
              </a:rPr>
              <a:t>MOUs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may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facilitate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sharing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law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enforcement</a:t>
            </a:r>
            <a:endParaRPr sz="2400">
              <a:latin typeface="Calibri"/>
              <a:cs typeface="Calibri"/>
            </a:endParaRPr>
          </a:p>
          <a:p>
            <a:pPr marL="698500" marR="17399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enforcement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aware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federal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requirements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endParaRPr sz="2400">
              <a:latin typeface="Calibri"/>
              <a:cs typeface="Calibri"/>
            </a:endParaRPr>
          </a:p>
          <a:p>
            <a:pPr marL="698500" marR="29908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Develop a reporting 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information-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sharing</a:t>
            </a:r>
            <a:r>
              <a:rPr sz="24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protocol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65" dirty="0">
                <a:solidFill>
                  <a:srgbClr val="00246C"/>
                </a:solidFill>
                <a:latin typeface="Calibri"/>
                <a:cs typeface="Calibri"/>
              </a:rPr>
              <a:t>VAWA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requirements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apply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 descr="Photograph showing a close-up of a police officer's badge on a dark uniform, illuminated by blue light. Background features blurred police car lights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50272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10" dirty="0">
                <a:solidFill>
                  <a:srgbClr val="FFFFFF"/>
                </a:solidFill>
              </a:rPr>
              <a:t>Initial</a:t>
            </a:r>
            <a:r>
              <a:rPr sz="4800" spc="-75" dirty="0">
                <a:solidFill>
                  <a:srgbClr val="FFFFFF"/>
                </a:solidFill>
              </a:rPr>
              <a:t> </a:t>
            </a:r>
            <a:r>
              <a:rPr sz="4800" spc="165" dirty="0">
                <a:solidFill>
                  <a:srgbClr val="FFFFFF"/>
                </a:solidFill>
              </a:rPr>
              <a:t>Assessment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0" dirty="0"/>
              <a:t>Initial</a:t>
            </a:r>
            <a:r>
              <a:rPr sz="4400" spc="-145" dirty="0"/>
              <a:t> </a:t>
            </a:r>
            <a:r>
              <a:rPr sz="4400" spc="165" dirty="0"/>
              <a:t>Assessment</a:t>
            </a:r>
            <a:r>
              <a:rPr sz="4400" spc="-150" dirty="0"/>
              <a:t> </a:t>
            </a:r>
            <a:r>
              <a:rPr sz="4400" spc="175" dirty="0"/>
              <a:t>Overview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Formal 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88983" y="1596186"/>
            <a:ext cx="2235200" cy="885825"/>
            <a:chOff x="2688983" y="1596186"/>
            <a:chExt cx="2235200" cy="885825"/>
          </a:xfrm>
        </p:grpSpPr>
        <p:sp>
          <p:nvSpPr>
            <p:cNvPr id="12" name="object 12"/>
            <p:cNvSpPr/>
            <p:nvPr/>
          </p:nvSpPr>
          <p:spPr>
            <a:xfrm>
              <a:off x="2777883" y="1685086"/>
              <a:ext cx="2057400" cy="698500"/>
            </a:xfrm>
            <a:custGeom>
              <a:avLst/>
              <a:gdLst/>
              <a:ahLst/>
              <a:cxnLst/>
              <a:rect l="l" t="t" r="r" b="b"/>
              <a:pathLst>
                <a:path w="2057400" h="698500">
                  <a:moveTo>
                    <a:pt x="0" y="698271"/>
                  </a:moveTo>
                  <a:lnTo>
                    <a:pt x="2057400" y="698271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77883" y="1685086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0899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782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FFFFFF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68891" y="2445328"/>
            <a:ext cx="1877695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67335" marR="46228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67335" marR="4470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67335" marR="52832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67335" marR="48768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2393" y="1586560"/>
            <a:ext cx="2240915" cy="885825"/>
            <a:chOff x="7262393" y="1586560"/>
            <a:chExt cx="2240915" cy="885825"/>
          </a:xfrm>
        </p:grpSpPr>
        <p:sp>
          <p:nvSpPr>
            <p:cNvPr id="28" name="object 28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206281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62810" y="707885"/>
                  </a:lnTo>
                  <a:lnTo>
                    <a:pt x="206281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0" y="0"/>
                  </a:moveTo>
                  <a:lnTo>
                    <a:pt x="2062810" y="0"/>
                  </a:lnTo>
                  <a:lnTo>
                    <a:pt x="206281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63048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45603" y="2445328"/>
            <a:ext cx="187960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7335" marR="3835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52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35" dirty="0"/>
              <a:t>Jurisdiction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03895"/>
            <a:ext cx="5473700" cy="398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9875">
              <a:lnSpc>
                <a:spcPct val="100000"/>
              </a:lnSpc>
              <a:spcBef>
                <a:spcPts val="100"/>
              </a:spcBef>
            </a:pP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b="1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responsible</a:t>
            </a:r>
            <a:r>
              <a:rPr sz="2400" b="1" spc="-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conducting</a:t>
            </a:r>
            <a:r>
              <a:rPr sz="2400" b="1" spc="-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35" dirty="0">
                <a:solidFill>
                  <a:srgbClr val="00246C"/>
                </a:solidFill>
                <a:latin typeface="Calibri"/>
                <a:cs typeface="Calibri"/>
              </a:rPr>
              <a:t>an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IX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jurisdiction: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conduct,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proven,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meet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definitions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sexual harassment?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8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Complainant?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8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Respondent?</a:t>
            </a:r>
            <a:endParaRPr sz="2400">
              <a:latin typeface="Calibri"/>
              <a:cs typeface="Calibri"/>
            </a:endParaRPr>
          </a:p>
          <a:p>
            <a:pPr marL="241300" marR="1270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control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context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harassment?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a woman wearing a headset and working at a computer desk, taking notes in a notebook. Background includes a shelf with colorful binders and a whiteboard with a line graph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53</a:t>
            </a:fld>
            <a:endParaRPr spc="-25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40" dirty="0"/>
              <a:t>Jurisdiction:</a:t>
            </a:r>
            <a:r>
              <a:rPr sz="4400" spc="-150" dirty="0"/>
              <a:t> </a:t>
            </a:r>
            <a:r>
              <a:rPr sz="4400" spc="-10" dirty="0"/>
              <a:t>Yes/No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5549265" cy="2966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Yes,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Arguable: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move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forward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Title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400" spc="-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  <a:p>
            <a:pPr marL="241300" marR="77152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No: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alternate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applies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Dismiss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Refer</a:t>
            </a:r>
            <a:r>
              <a:rPr sz="24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showing two raised dark-skinned hands against a plain white background, with &quot;Yes&quot; written on left palm and &quot;No&quot; on right palm in white ink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65" dirty="0"/>
              <a:t>Outreach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4"/>
            <a:ext cx="10325100" cy="421576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receiving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 report,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designee),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should always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reach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out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Best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practice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regulatory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requirement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Outreach</a:t>
            </a:r>
            <a:r>
              <a:rPr sz="22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includes: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Introduction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staff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Reason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outreach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Offer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meet/speak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phone;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right to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resources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options,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how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file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Discuss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resources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Explain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options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 report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enforcement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writing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resources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0" dirty="0"/>
              <a:t>Intake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525388"/>
            <a:ext cx="8848090" cy="49631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Intake</a:t>
            </a:r>
            <a:r>
              <a:rPr sz="22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includes: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Setting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table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territorial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Having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reference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take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them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email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containing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materials,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too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medical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care,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preservation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Exploring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facts,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interviewing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595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Needed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Clery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timely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warning</a:t>
            </a:r>
            <a:endParaRPr sz="2200">
              <a:latin typeface="Calibri"/>
              <a:cs typeface="Calibri"/>
            </a:endParaRPr>
          </a:p>
          <a:p>
            <a:pPr marL="69850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Discussing</a:t>
            </a:r>
            <a:r>
              <a:rPr sz="2200" spc="3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200" spc="25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endParaRPr sz="2200">
              <a:latin typeface="Calibri"/>
              <a:cs typeface="Calibri"/>
            </a:endParaRPr>
          </a:p>
          <a:p>
            <a:pPr marL="69850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Discussing</a:t>
            </a:r>
            <a:r>
              <a:rPr sz="2200" spc="3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Complainant’s</a:t>
            </a:r>
            <a:r>
              <a:rPr sz="2200" spc="3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options</a:t>
            </a:r>
            <a:endParaRPr sz="2200">
              <a:latin typeface="Calibri"/>
              <a:cs typeface="Calibri"/>
            </a:endParaRPr>
          </a:p>
          <a:p>
            <a:pPr marL="69850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Answering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200">
              <a:latin typeface="Calibri"/>
              <a:cs typeface="Calibri"/>
            </a:endParaRPr>
          </a:p>
          <a:p>
            <a:pPr marL="1156335" lvl="2" indent="-228600">
              <a:lnSpc>
                <a:spcPct val="100000"/>
              </a:lnSpc>
              <a:spcBef>
                <a:spcPts val="610"/>
              </a:spcBef>
              <a:buFont typeface="Calibri"/>
              <a:buChar char="–"/>
              <a:tabLst>
                <a:tab pos="1156335" algn="l"/>
              </a:tabLst>
            </a:pP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2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answer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“What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should I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do?”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56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30" dirty="0"/>
              <a:t>After</a:t>
            </a:r>
            <a:r>
              <a:rPr sz="4400" spc="-114" dirty="0"/>
              <a:t> </a:t>
            </a:r>
            <a:r>
              <a:rPr sz="4400" spc="170" dirty="0"/>
              <a:t>Outreach</a:t>
            </a:r>
            <a:r>
              <a:rPr sz="4400" spc="-120" dirty="0"/>
              <a:t> </a:t>
            </a:r>
            <a:r>
              <a:rPr sz="4400" spc="180" dirty="0"/>
              <a:t>and</a:t>
            </a:r>
            <a:r>
              <a:rPr sz="4400" spc="-120" dirty="0"/>
              <a:t> </a:t>
            </a:r>
            <a:r>
              <a:rPr sz="4400" spc="200" dirty="0"/>
              <a:t>Intake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553833"/>
            <a:ext cx="7697470" cy="1001394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new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affects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jurisdictional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Implement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requested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" y="2973082"/>
            <a:ext cx="5057775" cy="3195320"/>
          </a:xfrm>
          <a:prstGeom prst="rect">
            <a:avLst/>
          </a:prstGeom>
          <a:solidFill>
            <a:srgbClr val="00246C"/>
          </a:solidFill>
          <a:ln w="12700">
            <a:solidFill>
              <a:srgbClr val="4F0318"/>
            </a:solidFill>
          </a:ln>
        </p:spPr>
        <p:txBody>
          <a:bodyPr vert="horz" wrap="square" lIns="0" tIns="736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80"/>
              </a:spcBef>
            </a:pPr>
            <a:r>
              <a:rPr sz="2200" b="1" spc="95" dirty="0">
                <a:solidFill>
                  <a:srgbClr val="FFFFFF"/>
                </a:solidFill>
                <a:latin typeface="Calibri"/>
                <a:cs typeface="Calibri"/>
              </a:rPr>
              <a:t>If</a:t>
            </a:r>
            <a:r>
              <a:rPr sz="22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90" dirty="0">
                <a:solidFill>
                  <a:srgbClr val="FFFFFF"/>
                </a:solidFill>
                <a:latin typeface="Calibri"/>
                <a:cs typeface="Calibri"/>
              </a:rPr>
              <a:t>formal</a:t>
            </a:r>
            <a:r>
              <a:rPr sz="22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90" dirty="0">
                <a:solidFill>
                  <a:srgbClr val="FFFFFF"/>
                </a:solidFill>
                <a:latin typeface="Calibri"/>
                <a:cs typeface="Calibri"/>
              </a:rPr>
              <a:t>complaint</a:t>
            </a:r>
            <a:r>
              <a:rPr sz="22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1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2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70" dirty="0">
                <a:solidFill>
                  <a:srgbClr val="FFFFFF"/>
                </a:solidFill>
                <a:latin typeface="Calibri"/>
                <a:cs typeface="Calibri"/>
              </a:rPr>
              <a:t>filed:</a:t>
            </a:r>
            <a:endParaRPr sz="2200">
              <a:latin typeface="Calibri"/>
              <a:cs typeface="Calibri"/>
            </a:endParaRPr>
          </a:p>
          <a:p>
            <a:pPr marL="525780" marR="624205" indent="-343535">
              <a:lnSpc>
                <a:spcPct val="100000"/>
              </a:lnSpc>
              <a:spcBef>
                <a:spcPts val="1320"/>
              </a:spcBef>
              <a:buFont typeface="Wingdings"/>
              <a:buChar char=""/>
              <a:tabLst>
                <a:tab pos="525780" algn="l"/>
              </a:tabLst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Determine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whether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dismiss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proceed</a:t>
            </a:r>
            <a:r>
              <a:rPr sz="2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with formal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525780" marR="1061085" indent="-34353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780" algn="l"/>
              </a:tabLst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Consider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whether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FFFFFF"/>
                </a:solidFill>
                <a:latin typeface="Calibri"/>
                <a:cs typeface="Calibri"/>
              </a:rPr>
              <a:t>emergency </a:t>
            </a:r>
            <a:r>
              <a:rPr sz="2200" b="1" spc="50" dirty="0">
                <a:solidFill>
                  <a:srgbClr val="FFFFFF"/>
                </a:solidFill>
                <a:latin typeface="Calibri"/>
                <a:cs typeface="Calibri"/>
              </a:rPr>
              <a:t>removal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 warranted</a:t>
            </a:r>
            <a:endParaRPr sz="2200">
              <a:latin typeface="Calibri"/>
              <a:cs typeface="Calibri"/>
            </a:endParaRPr>
          </a:p>
          <a:p>
            <a:pPr marL="525780" marR="534670" indent="-34353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780" algn="l"/>
              </a:tabLst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Evaluate</a:t>
            </a:r>
            <a:r>
              <a:rPr sz="22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whether</a:t>
            </a:r>
            <a:r>
              <a:rPr sz="22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complaint</a:t>
            </a:r>
            <a:r>
              <a:rPr sz="22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appropriate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potential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40" dirty="0">
                <a:solidFill>
                  <a:srgbClr val="FFFFFF"/>
                </a:solidFill>
                <a:latin typeface="Calibri"/>
                <a:cs typeface="Calibri"/>
              </a:rPr>
              <a:t>Informal Resolution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7383" y="2968117"/>
            <a:ext cx="5099685" cy="320040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742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85"/>
              </a:spcBef>
            </a:pPr>
            <a:r>
              <a:rPr sz="2200" b="1" spc="95" dirty="0">
                <a:solidFill>
                  <a:srgbClr val="FFFFFF"/>
                </a:solidFill>
                <a:latin typeface="Calibri"/>
                <a:cs typeface="Calibri"/>
              </a:rPr>
              <a:t>If</a:t>
            </a:r>
            <a:r>
              <a:rPr sz="22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22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90" dirty="0">
                <a:solidFill>
                  <a:srgbClr val="FFFFFF"/>
                </a:solidFill>
                <a:latin typeface="Calibri"/>
                <a:cs typeface="Calibri"/>
              </a:rPr>
              <a:t>formal</a:t>
            </a:r>
            <a:r>
              <a:rPr sz="22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90" dirty="0">
                <a:solidFill>
                  <a:srgbClr val="FFFFFF"/>
                </a:solidFill>
                <a:latin typeface="Calibri"/>
                <a:cs typeface="Calibri"/>
              </a:rPr>
              <a:t>complaint</a:t>
            </a:r>
            <a:r>
              <a:rPr sz="22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1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2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70" dirty="0">
                <a:solidFill>
                  <a:srgbClr val="FFFFFF"/>
                </a:solidFill>
                <a:latin typeface="Calibri"/>
                <a:cs typeface="Calibri"/>
              </a:rPr>
              <a:t>filed:</a:t>
            </a:r>
            <a:endParaRPr sz="2200">
              <a:latin typeface="Calibri"/>
              <a:cs typeface="Calibri"/>
            </a:endParaRPr>
          </a:p>
          <a:p>
            <a:pPr marL="525780" marR="693420" indent="-343535">
              <a:lnSpc>
                <a:spcPct val="100000"/>
              </a:lnSpc>
              <a:spcBef>
                <a:spcPts val="1315"/>
              </a:spcBef>
              <a:buFont typeface="Wingdings"/>
              <a:buChar char=""/>
              <a:tabLst>
                <a:tab pos="525780" algn="l"/>
              </a:tabLst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Determine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whether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TIXC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needs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sign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formal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complaint</a:t>
            </a:r>
            <a:endParaRPr sz="2200">
              <a:latin typeface="Calibri"/>
              <a:cs typeface="Calibri"/>
            </a:endParaRPr>
          </a:p>
          <a:p>
            <a:pPr marL="525780" marR="1102995" indent="-34353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780" algn="l"/>
              </a:tabLst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Consider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whether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FFFFFF"/>
                </a:solidFill>
                <a:latin typeface="Calibri"/>
                <a:cs typeface="Calibri"/>
              </a:rPr>
              <a:t>emergency </a:t>
            </a:r>
            <a:r>
              <a:rPr sz="2200" b="1" spc="50" dirty="0">
                <a:solidFill>
                  <a:srgbClr val="FFFFFF"/>
                </a:solidFill>
                <a:latin typeface="Calibri"/>
                <a:cs typeface="Calibri"/>
              </a:rPr>
              <a:t>removal</a:t>
            </a:r>
            <a:r>
              <a:rPr sz="22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 warranted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02745" y="6422428"/>
            <a:ext cx="175260" cy="2247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-25" dirty="0">
                <a:solidFill>
                  <a:srgbClr val="00246C"/>
                </a:solidFill>
                <a:latin typeface="Calibri"/>
                <a:cs typeface="Calibri"/>
              </a:rPr>
              <a:t>57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Supportive</a:t>
            </a:r>
            <a:r>
              <a:rPr sz="4400" spc="-120" dirty="0"/>
              <a:t> </a:t>
            </a:r>
            <a:r>
              <a:rPr sz="4400" spc="90" dirty="0"/>
              <a:t>Measures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0" y="1631354"/>
            <a:ext cx="7857490" cy="45212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throughout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process: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spc="-6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cost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Individualized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Non-disciplinary,</a:t>
            </a:r>
            <a:r>
              <a:rPr sz="2000" spc="3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non-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punitive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Protect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environment,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Restore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preserve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equal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unreasonably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burdening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Publish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range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Avoid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unnecessary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disclosures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Consult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accessibility/disability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services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when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appropriate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If not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provided,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for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refusal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Supportive</a:t>
            </a:r>
            <a:r>
              <a:rPr sz="4400" spc="-135" dirty="0"/>
              <a:t> </a:t>
            </a:r>
            <a:r>
              <a:rPr sz="4400" spc="85" dirty="0"/>
              <a:t>Measure</a:t>
            </a:r>
            <a:r>
              <a:rPr sz="4400" spc="-125" dirty="0"/>
              <a:t> </a:t>
            </a:r>
            <a:r>
              <a:rPr sz="4400" spc="204" dirty="0"/>
              <a:t>Examples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841794" y="1952612"/>
            <a:ext cx="1946275" cy="116776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270510" rIns="0" bIns="0" rtlCol="0">
            <a:spAutoFit/>
          </a:bodyPr>
          <a:lstStyle/>
          <a:p>
            <a:pPr marL="159385" marR="153035" indent="177800">
              <a:lnSpc>
                <a:spcPts val="2360"/>
              </a:lnSpc>
              <a:spcBef>
                <a:spcPts val="213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Counseling/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Health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Services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82391" y="1952612"/>
            <a:ext cx="1946275" cy="1167765"/>
          </a:xfrm>
          <a:prstGeom prst="rect">
            <a:avLst/>
          </a:prstGeom>
          <a:solidFill>
            <a:srgbClr val="9AC0FF"/>
          </a:solidFill>
        </p:spPr>
        <p:txBody>
          <a:bodyPr vert="horz" wrap="square" lIns="0" tIns="111760" rIns="0" bIns="0" rtlCol="0">
            <a:spAutoFit/>
          </a:bodyPr>
          <a:lstStyle/>
          <a:p>
            <a:pPr marL="420370" marR="412750" indent="25400" algn="just">
              <a:lnSpc>
                <a:spcPct val="98300"/>
              </a:lnSpc>
              <a:spcBef>
                <a:spcPts val="880"/>
              </a:spcBef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Employee Assistance Program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23002" y="1952612"/>
            <a:ext cx="1946275" cy="116776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11760" rIns="0" bIns="0" rtlCol="0">
            <a:spAutoFit/>
          </a:bodyPr>
          <a:lstStyle/>
          <a:p>
            <a:pPr marL="316865" marR="311150" indent="1270" algn="ctr">
              <a:lnSpc>
                <a:spcPct val="98300"/>
              </a:lnSpc>
              <a:spcBef>
                <a:spcPts val="880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Visa</a:t>
            </a:r>
            <a:r>
              <a:rPr sz="20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Immigration Assistance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63600" y="1952612"/>
            <a:ext cx="1946275" cy="1167765"/>
          </a:xfrm>
          <a:prstGeom prst="rect">
            <a:avLst/>
          </a:prstGeom>
          <a:solidFill>
            <a:srgbClr val="22428F"/>
          </a:solidFill>
        </p:spPr>
        <p:txBody>
          <a:bodyPr vert="horz" wrap="square" lIns="0" tIns="270510" rIns="0" bIns="0" rtlCol="0">
            <a:spAutoFit/>
          </a:bodyPr>
          <a:lstStyle/>
          <a:p>
            <a:pPr marL="433705" marR="346710" indent="-82550">
              <a:lnSpc>
                <a:spcPts val="2360"/>
              </a:lnSpc>
              <a:spcBef>
                <a:spcPts val="213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Community Education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04197" y="1952612"/>
            <a:ext cx="1946275" cy="1167765"/>
          </a:xfrm>
          <a:prstGeom prst="rect">
            <a:avLst/>
          </a:prstGeom>
          <a:solidFill>
            <a:srgbClr val="BD1046"/>
          </a:solidFill>
        </p:spPr>
        <p:txBody>
          <a:bodyPr vert="horz" wrap="square" lIns="0" tIns="270510" rIns="0" bIns="0" rtlCol="0">
            <a:spAutoFit/>
          </a:bodyPr>
          <a:lstStyle/>
          <a:p>
            <a:pPr marL="535940" marR="479425" indent="-50800">
              <a:lnSpc>
                <a:spcPts val="2360"/>
              </a:lnSpc>
              <a:spcBef>
                <a:spcPts val="213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Alternate Housing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794" y="3314814"/>
            <a:ext cx="1946275" cy="116776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270510" rIns="0" bIns="0" rtlCol="0">
            <a:spAutoFit/>
          </a:bodyPr>
          <a:lstStyle/>
          <a:p>
            <a:pPr marL="226695" marR="180340" indent="-38735">
              <a:lnSpc>
                <a:spcPts val="2360"/>
              </a:lnSpc>
              <a:spcBef>
                <a:spcPts val="213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Alternate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Work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Arrangements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82391" y="3314814"/>
            <a:ext cx="1946275" cy="1167765"/>
          </a:xfrm>
          <a:prstGeom prst="rect">
            <a:avLst/>
          </a:prstGeom>
          <a:solidFill>
            <a:srgbClr val="9AC0FF"/>
          </a:solidFill>
        </p:spPr>
        <p:txBody>
          <a:bodyPr vert="horz" wrap="square" lIns="0" tIns="1136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4"/>
              </a:spcBef>
            </a:pPr>
            <a:endParaRPr sz="2000">
              <a:latin typeface="Times New Roman"/>
              <a:cs typeface="Times New Roman"/>
            </a:endParaRPr>
          </a:p>
          <a:p>
            <a:pPr marL="147320">
              <a:lnSpc>
                <a:spcPct val="100000"/>
              </a:lnSpc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Planning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23002" y="3314814"/>
            <a:ext cx="1946275" cy="116776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136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4"/>
              </a:spcBef>
            </a:pPr>
            <a:endParaRPr sz="200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Escorts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63600" y="3314814"/>
            <a:ext cx="1946275" cy="1167765"/>
          </a:xfrm>
          <a:prstGeom prst="rect">
            <a:avLst/>
          </a:prstGeom>
          <a:solidFill>
            <a:srgbClr val="22428F"/>
          </a:solidFill>
        </p:spPr>
        <p:txBody>
          <a:bodyPr vert="horz" wrap="square" lIns="0" tIns="270510" rIns="0" bIns="0" rtlCol="0">
            <a:spAutoFit/>
          </a:bodyPr>
          <a:lstStyle/>
          <a:p>
            <a:pPr marL="420370" marR="170815" indent="-243840">
              <a:lnSpc>
                <a:spcPts val="2360"/>
              </a:lnSpc>
              <a:spcBef>
                <a:spcPts val="213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Transportation Assistance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04197" y="3314814"/>
            <a:ext cx="1946275" cy="1167765"/>
          </a:xfrm>
          <a:prstGeom prst="rect">
            <a:avLst/>
          </a:prstGeom>
          <a:solidFill>
            <a:srgbClr val="BD1046"/>
          </a:solidFill>
        </p:spPr>
        <p:txBody>
          <a:bodyPr vert="horz" wrap="square" lIns="0" tIns="270510" rIns="0" bIns="0" rtlCol="0">
            <a:spAutoFit/>
          </a:bodyPr>
          <a:lstStyle/>
          <a:p>
            <a:pPr marL="375920" marR="369570" indent="179705">
              <a:lnSpc>
                <a:spcPts val="2360"/>
              </a:lnSpc>
              <a:spcBef>
                <a:spcPts val="213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Contact Limitations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12099" y="4677016"/>
            <a:ext cx="1946275" cy="116776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270510" rIns="0" bIns="0" rtlCol="0">
            <a:spAutoFit/>
          </a:bodyPr>
          <a:lstStyle/>
          <a:p>
            <a:pPr marL="542290" marR="449580" indent="-86995">
              <a:lnSpc>
                <a:spcPts val="2360"/>
              </a:lnSpc>
              <a:spcBef>
                <a:spcPts val="213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Academic Support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52696" y="4677016"/>
            <a:ext cx="1946275" cy="1167765"/>
          </a:xfrm>
          <a:prstGeom prst="rect">
            <a:avLst/>
          </a:prstGeom>
          <a:solidFill>
            <a:srgbClr val="9AC0FF"/>
          </a:solidFill>
        </p:spPr>
        <p:txBody>
          <a:bodyPr vert="horz" wrap="square" lIns="0" tIns="1136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4"/>
              </a:spcBef>
            </a:pPr>
            <a:endParaRPr sz="2000">
              <a:latin typeface="Times New Roman"/>
              <a:cs typeface="Times New Roman"/>
            </a:endParaRPr>
          </a:p>
          <a:p>
            <a:pPr marL="126364">
              <a:lnSpc>
                <a:spcPct val="100000"/>
              </a:lnSpc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Trespass</a:t>
            </a:r>
            <a:r>
              <a:rPr sz="20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Orders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93294" y="4677016"/>
            <a:ext cx="1946275" cy="116776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270510" rIns="0" bIns="0" rtlCol="0">
            <a:spAutoFit/>
          </a:bodyPr>
          <a:lstStyle/>
          <a:p>
            <a:pPr marL="298450" marR="290195" indent="83185">
              <a:lnSpc>
                <a:spcPts val="2360"/>
              </a:lnSpc>
              <a:spcBef>
                <a:spcPts val="2130"/>
              </a:spcBef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Notifications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33905" y="4677016"/>
            <a:ext cx="1946275" cy="1167765"/>
          </a:xfrm>
          <a:prstGeom prst="rect">
            <a:avLst/>
          </a:prstGeom>
          <a:solidFill>
            <a:srgbClr val="22428F"/>
          </a:solidFill>
        </p:spPr>
        <p:txBody>
          <a:bodyPr vert="horz" wrap="square" lIns="0" tIns="270510" rIns="0" bIns="0" rtlCol="0">
            <a:spAutoFit/>
          </a:bodyPr>
          <a:lstStyle/>
          <a:p>
            <a:pPr marL="540385" marR="450850" indent="-83820">
              <a:lnSpc>
                <a:spcPts val="2360"/>
              </a:lnSpc>
              <a:spcBef>
                <a:spcPts val="213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Increased Security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59</a:t>
            </a:fld>
            <a:endParaRPr spc="-25" dirty="0"/>
          </a:p>
        </p:txBody>
      </p:sp>
      <p:sp>
        <p:nvSpPr>
          <p:cNvPr id="17" name="object 1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81470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20" dirty="0">
                <a:solidFill>
                  <a:srgbClr val="FFFFFF"/>
                </a:solidFill>
              </a:rPr>
              <a:t>Title</a:t>
            </a:r>
            <a:r>
              <a:rPr sz="4800" spc="-120" dirty="0">
                <a:solidFill>
                  <a:srgbClr val="FFFFFF"/>
                </a:solidFill>
              </a:rPr>
              <a:t> </a:t>
            </a:r>
            <a:r>
              <a:rPr sz="4800" spc="190" dirty="0">
                <a:solidFill>
                  <a:srgbClr val="FFFFFF"/>
                </a:solidFill>
              </a:rPr>
              <a:t>IX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195" dirty="0">
                <a:solidFill>
                  <a:srgbClr val="FFFFFF"/>
                </a:solidFill>
              </a:rPr>
              <a:t>Compliance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215" dirty="0">
                <a:solidFill>
                  <a:srgbClr val="FFFFFF"/>
                </a:solidFill>
              </a:rPr>
              <a:t>Oversight</a:t>
            </a:r>
            <a:endParaRPr sz="48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5" dirty="0"/>
              <a:t>Emergency</a:t>
            </a:r>
            <a:r>
              <a:rPr sz="4400" spc="-95" dirty="0"/>
              <a:t> </a:t>
            </a:r>
            <a:r>
              <a:rPr sz="4400" spc="185" dirty="0"/>
              <a:t>Removal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2369" y="1703895"/>
            <a:ext cx="5718810" cy="398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152525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Imposed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upon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Respondents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emergency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only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Individualized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risk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analysis</a:t>
            </a:r>
            <a:endParaRPr sz="2400">
              <a:latin typeface="Calibri"/>
              <a:cs typeface="Calibri"/>
            </a:endParaRPr>
          </a:p>
          <a:p>
            <a:pPr marL="698500" marR="115570" lvl="1" indent="-228600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Immediate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threat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exists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physical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health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other individual</a:t>
            </a:r>
            <a:endParaRPr sz="2400">
              <a:latin typeface="Calibri"/>
              <a:cs typeface="Calibri"/>
            </a:endParaRPr>
          </a:p>
          <a:p>
            <a:pPr marL="698500" marR="5080" lvl="1" indent="-228600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threat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arises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400">
              <a:latin typeface="Calibri"/>
              <a:cs typeface="Calibri"/>
            </a:endParaRPr>
          </a:p>
          <a:p>
            <a:pPr marL="241300" marR="285750" indent="-228600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entitled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immediate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notice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opportunity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challenge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two professionals engaged in a discussion at a glass table in a bright office setting. Man gestures with hands while woman listens attentively, holding a tablet, with another tablet displaying charts on the table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60</a:t>
            </a:fld>
            <a:endParaRPr spc="-25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5" dirty="0"/>
              <a:t>Administrative</a:t>
            </a:r>
            <a:r>
              <a:rPr sz="4400" spc="-130" dirty="0"/>
              <a:t> </a:t>
            </a:r>
            <a:r>
              <a:rPr sz="4400" spc="215" dirty="0"/>
              <a:t>Leave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5059680" cy="1640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employee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Respondent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using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existing</a:t>
            </a:r>
            <a:r>
              <a:rPr sz="24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administrative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leave procedures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lower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bar than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emergency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removal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 descr="Photograph of a person holding a pen and signing a form."/>
          <p:cNvGrpSpPr/>
          <p:nvPr/>
        </p:nvGrpSpPr>
        <p:grpSpPr>
          <a:xfrm>
            <a:off x="6885431" y="0"/>
            <a:ext cx="5306695" cy="6858000"/>
            <a:chOff x="6885431" y="0"/>
            <a:chExt cx="5306695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85431" y="0"/>
              <a:ext cx="5306568" cy="6858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13752" y="0"/>
              <a:ext cx="5178246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61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Mandatory</a:t>
            </a:r>
            <a:r>
              <a:rPr sz="4400" spc="-135" dirty="0"/>
              <a:t> </a:t>
            </a:r>
            <a:r>
              <a:rPr sz="4400" spc="180" dirty="0"/>
              <a:t>Dismissal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3384"/>
            <a:ext cx="10220960" cy="3905885"/>
          </a:xfrm>
          <a:prstGeom prst="rect">
            <a:avLst/>
          </a:prstGeom>
        </p:spPr>
        <p:txBody>
          <a:bodyPr vert="horz" wrap="square" lIns="0" tIns="184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dismiss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determination,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if:</a:t>
            </a:r>
            <a:endParaRPr sz="2400">
              <a:latin typeface="Calibri"/>
              <a:cs typeface="Calibri"/>
            </a:endParaRPr>
          </a:p>
          <a:p>
            <a:pPr marL="469900" marR="606425" indent="-457200">
              <a:lnSpc>
                <a:spcPct val="100000"/>
              </a:lnSpc>
              <a:spcBef>
                <a:spcPts val="1355"/>
              </a:spcBef>
              <a:buAutoNum type="arabicPeriod"/>
              <a:tabLst>
                <a:tab pos="4699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would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constitute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sexual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defined in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even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proved,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occur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Recipient’s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education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activity,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control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context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occur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against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United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States,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265" algn="l"/>
              </a:tabLst>
            </a:pP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filing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complaint,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P/ATP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determines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need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sign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62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5" dirty="0"/>
              <a:t>Discretionary</a:t>
            </a:r>
            <a:r>
              <a:rPr sz="4400" spc="-160" dirty="0"/>
              <a:t> </a:t>
            </a:r>
            <a:r>
              <a:rPr sz="4400" spc="180" dirty="0"/>
              <a:t>Dismissal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1943" rIns="0" bIns="0" rtlCol="0">
            <a:spAutoFit/>
          </a:bodyPr>
          <a:lstStyle/>
          <a:p>
            <a:pPr marL="12700" marR="177800">
              <a:lnSpc>
                <a:spcPct val="103299"/>
              </a:lnSpc>
              <a:spcBef>
                <a:spcPts val="5"/>
              </a:spcBef>
            </a:pPr>
            <a:r>
              <a:rPr sz="2400" spc="65" dirty="0"/>
              <a:t>The</a:t>
            </a:r>
            <a:r>
              <a:rPr sz="2400" spc="-40" dirty="0"/>
              <a:t> </a:t>
            </a:r>
            <a:r>
              <a:rPr sz="2400" spc="80" dirty="0"/>
              <a:t>TIXC</a:t>
            </a:r>
            <a:r>
              <a:rPr sz="2400" spc="-70" dirty="0"/>
              <a:t> </a:t>
            </a:r>
            <a:r>
              <a:rPr sz="2400" spc="80" dirty="0"/>
              <a:t>may</a:t>
            </a:r>
            <a:r>
              <a:rPr sz="2400" spc="40" dirty="0"/>
              <a:t> </a:t>
            </a:r>
            <a:r>
              <a:rPr sz="2400" spc="75" dirty="0"/>
              <a:t>dismiss</a:t>
            </a:r>
            <a:r>
              <a:rPr sz="2400" spc="-60" dirty="0"/>
              <a:t> </a:t>
            </a:r>
            <a:r>
              <a:rPr sz="2400" dirty="0"/>
              <a:t>the</a:t>
            </a:r>
            <a:r>
              <a:rPr sz="2400" spc="-40" dirty="0"/>
              <a:t> </a:t>
            </a:r>
            <a:r>
              <a:rPr sz="2400" spc="65" dirty="0"/>
              <a:t>complaint</a:t>
            </a:r>
            <a:r>
              <a:rPr sz="2400" spc="-65" dirty="0"/>
              <a:t> </a:t>
            </a:r>
            <a:r>
              <a:rPr sz="2400" spc="55" dirty="0"/>
              <a:t>(or</a:t>
            </a:r>
            <a:r>
              <a:rPr sz="2400" spc="-50" dirty="0"/>
              <a:t> </a:t>
            </a:r>
            <a:r>
              <a:rPr sz="2400" spc="55" dirty="0"/>
              <a:t>a</a:t>
            </a:r>
            <a:r>
              <a:rPr sz="2400" spc="-35" dirty="0"/>
              <a:t> </a:t>
            </a:r>
            <a:r>
              <a:rPr sz="2400" spc="55" dirty="0"/>
              <a:t>portion</a:t>
            </a:r>
            <a:r>
              <a:rPr sz="2400" spc="-60" dirty="0"/>
              <a:t> </a:t>
            </a:r>
            <a:r>
              <a:rPr sz="2400" dirty="0"/>
              <a:t>of</a:t>
            </a:r>
            <a:r>
              <a:rPr sz="2400" spc="-45" dirty="0"/>
              <a:t> </a:t>
            </a:r>
            <a:r>
              <a:rPr sz="2400" spc="55" dirty="0"/>
              <a:t>it)</a:t>
            </a:r>
            <a:r>
              <a:rPr sz="2400" spc="-45" dirty="0"/>
              <a:t> </a:t>
            </a:r>
            <a:r>
              <a:rPr sz="2400" spc="55" dirty="0"/>
              <a:t>at</a:t>
            </a:r>
            <a:r>
              <a:rPr sz="2400" spc="-40" dirty="0"/>
              <a:t> </a:t>
            </a:r>
            <a:r>
              <a:rPr sz="2400" spc="65" dirty="0"/>
              <a:t>any</a:t>
            </a:r>
            <a:r>
              <a:rPr sz="2400" spc="-60" dirty="0"/>
              <a:t> </a:t>
            </a:r>
            <a:r>
              <a:rPr sz="2400" spc="50" dirty="0"/>
              <a:t>time</a:t>
            </a:r>
            <a:r>
              <a:rPr sz="2400" spc="-40" dirty="0"/>
              <a:t> </a:t>
            </a:r>
            <a:r>
              <a:rPr sz="2400" spc="65" dirty="0"/>
              <a:t>prior</a:t>
            </a:r>
            <a:r>
              <a:rPr sz="2400" spc="-50" dirty="0"/>
              <a:t> </a:t>
            </a:r>
            <a:r>
              <a:rPr sz="2400" dirty="0"/>
              <a:t>to</a:t>
            </a:r>
            <a:r>
              <a:rPr sz="2400" spc="-45" dirty="0"/>
              <a:t> </a:t>
            </a:r>
            <a:r>
              <a:rPr sz="2400" spc="5" dirty="0"/>
              <a:t>a </a:t>
            </a:r>
            <a:r>
              <a:rPr sz="2400" spc="55" dirty="0"/>
              <a:t>determination,</a:t>
            </a:r>
            <a:r>
              <a:rPr sz="2400" spc="-70" dirty="0"/>
              <a:t> </a:t>
            </a:r>
            <a:r>
              <a:rPr sz="2400" spc="-25" dirty="0"/>
              <a:t>if:</a:t>
            </a:r>
            <a:endParaRPr sz="2400"/>
          </a:p>
          <a:p>
            <a:pPr marL="241300" marR="40386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0" dirty="0">
                <a:latin typeface="Calibri"/>
                <a:cs typeface="Calibri"/>
              </a:rPr>
              <a:t>Complainant</a:t>
            </a:r>
            <a:r>
              <a:rPr sz="2400" b="0" spc="1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notifies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the</a:t>
            </a:r>
            <a:r>
              <a:rPr sz="2400" b="0" spc="4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TIXC</a:t>
            </a:r>
            <a:r>
              <a:rPr sz="2400" b="0" spc="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in</a:t>
            </a:r>
            <a:r>
              <a:rPr sz="2400" b="0" spc="3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writing</a:t>
            </a:r>
            <a:r>
              <a:rPr sz="2400" b="0" spc="2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that</a:t>
            </a:r>
            <a:r>
              <a:rPr sz="2400" b="0" spc="4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they</a:t>
            </a:r>
            <a:r>
              <a:rPr sz="2400" b="0" spc="3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would</a:t>
            </a:r>
            <a:r>
              <a:rPr sz="2400" b="0" spc="2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like</a:t>
            </a:r>
            <a:r>
              <a:rPr sz="2400" b="0" spc="4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to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withdraw</a:t>
            </a:r>
            <a:r>
              <a:rPr sz="2400" b="0" spc="30" dirty="0">
                <a:latin typeface="Calibri"/>
                <a:cs typeface="Calibri"/>
              </a:rPr>
              <a:t> </a:t>
            </a:r>
            <a:r>
              <a:rPr sz="2400" b="0" spc="-25" dirty="0">
                <a:latin typeface="Calibri"/>
                <a:cs typeface="Calibri"/>
              </a:rPr>
              <a:t>the </a:t>
            </a:r>
            <a:r>
              <a:rPr sz="2400" b="0" dirty="0">
                <a:latin typeface="Calibri"/>
                <a:cs typeface="Calibri"/>
              </a:rPr>
              <a:t>formal</a:t>
            </a:r>
            <a:r>
              <a:rPr sz="2400" b="0" spc="5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complaint</a:t>
            </a:r>
            <a:r>
              <a:rPr sz="2400" b="0" spc="6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or</a:t>
            </a:r>
            <a:r>
              <a:rPr sz="2400" b="0" spc="6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any</a:t>
            </a:r>
            <a:r>
              <a:rPr sz="2400" b="0" spc="3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portion</a:t>
            </a:r>
            <a:r>
              <a:rPr sz="2400" b="0" spc="75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thereof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b="0" dirty="0">
                <a:latin typeface="Calibri"/>
                <a:cs typeface="Calibri"/>
              </a:rPr>
              <a:t>Recipient</a:t>
            </a:r>
            <a:r>
              <a:rPr sz="2400" b="0" spc="4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no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longer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employs</a:t>
            </a:r>
            <a:r>
              <a:rPr sz="2400" b="0" spc="7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or</a:t>
            </a:r>
            <a:r>
              <a:rPr sz="2400" b="0" spc="5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enrolls</a:t>
            </a:r>
            <a:r>
              <a:rPr sz="2400" b="0" spc="70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Respondent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0" dirty="0">
                <a:latin typeface="Calibri"/>
                <a:cs typeface="Calibri"/>
              </a:rPr>
              <a:t>Specific</a:t>
            </a:r>
            <a:r>
              <a:rPr sz="2400" b="0" spc="8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circumstances</a:t>
            </a:r>
            <a:r>
              <a:rPr sz="2400" b="0" spc="4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prevent</a:t>
            </a:r>
            <a:r>
              <a:rPr sz="2400" b="0" spc="6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the</a:t>
            </a:r>
            <a:r>
              <a:rPr sz="2400" b="0" spc="8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Recipient</a:t>
            </a:r>
            <a:r>
              <a:rPr sz="2400" b="0" spc="6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from</a:t>
            </a:r>
            <a:r>
              <a:rPr sz="2400" b="0" spc="7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gathering</a:t>
            </a:r>
            <a:r>
              <a:rPr sz="2400" b="0" spc="80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sufficient</a:t>
            </a:r>
            <a:r>
              <a:rPr sz="2400" b="0" spc="80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evidence </a:t>
            </a:r>
            <a:r>
              <a:rPr sz="2400" b="0" dirty="0">
                <a:latin typeface="Calibri"/>
                <a:cs typeface="Calibri"/>
              </a:rPr>
              <a:t>for</a:t>
            </a:r>
            <a:r>
              <a:rPr sz="2400" b="0" spc="-7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a</a:t>
            </a:r>
            <a:r>
              <a:rPr sz="2400" b="0" spc="-85" dirty="0">
                <a:latin typeface="Calibri"/>
                <a:cs typeface="Calibri"/>
              </a:rPr>
              <a:t> </a:t>
            </a:r>
            <a:r>
              <a:rPr sz="2400" b="0" spc="-10" dirty="0">
                <a:latin typeface="Calibri"/>
                <a:cs typeface="Calibri"/>
              </a:rPr>
              <a:t>determination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0" dirty="0"/>
              <a:t>Dismissals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03895"/>
            <a:ext cx="546862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85725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promptly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notify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Notify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be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appealed</a:t>
            </a:r>
            <a:r>
              <a:rPr sz="24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 marL="698500" marR="81915" lvl="1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Decision-maker(s)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be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trained;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been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involved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far</a:t>
            </a:r>
            <a:endParaRPr sz="2400">
              <a:latin typeface="Calibri"/>
              <a:cs typeface="Calibri"/>
            </a:endParaRPr>
          </a:p>
          <a:p>
            <a:pPr marL="241300" marR="32385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may,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often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will,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address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reported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behavior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some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other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r>
              <a:rPr sz="2400" spc="3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a woman with curly hair wearing a dark blue shirt engaged in a conversation, using hand gestures to emphasize her points. Background includes blurred shelves with plants and decorative items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6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64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Informal</a:t>
            </a:r>
            <a:r>
              <a:rPr sz="4400" spc="-120" dirty="0"/>
              <a:t> </a:t>
            </a:r>
            <a:r>
              <a:rPr sz="4400" spc="170" dirty="0"/>
              <a:t>Resolution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688769"/>
            <a:ext cx="7781290" cy="45212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permits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voluntary</a:t>
            </a:r>
            <a:r>
              <a:rPr sz="22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(IR)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employee-on-student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 defined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6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 TIXC’s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discretion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Likelihood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Power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dynamics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Goals and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motivation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parties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participate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Complexity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timing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Facilitators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 receive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training,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free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conflicts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recommends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Facilitators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serve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roles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06666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90" dirty="0"/>
              <a:t>Informal</a:t>
            </a:r>
            <a:r>
              <a:rPr sz="4400" spc="-120" dirty="0"/>
              <a:t> </a:t>
            </a:r>
            <a:r>
              <a:rPr sz="4400" spc="170" dirty="0"/>
              <a:t>Resolution </a:t>
            </a:r>
            <a:r>
              <a:rPr sz="4400" spc="185" dirty="0"/>
              <a:t>(Cont.)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8" y="1627695"/>
            <a:ext cx="5545455" cy="38506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Procedural</a:t>
            </a:r>
            <a:r>
              <a:rPr sz="24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requirements: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4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receive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written notice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allegations,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procedures,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records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created,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potential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consequences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voluntary,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still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stop,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prevent,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remedy</a:t>
            </a:r>
            <a:endParaRPr sz="2400">
              <a:latin typeface="Calibri"/>
              <a:cs typeface="Calibri"/>
            </a:endParaRPr>
          </a:p>
          <a:p>
            <a:pPr marL="241300" marR="24447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withdraw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start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resume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three people sitting around a table in a bright room with large windows, engaged in discussion or collaborative work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5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66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36931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04" dirty="0">
                <a:solidFill>
                  <a:srgbClr val="FFFFFF"/>
                </a:solidFill>
              </a:rPr>
              <a:t>Investigation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175" dirty="0"/>
              <a:t>Overview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Formal 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88983" y="1596186"/>
            <a:ext cx="2235200" cy="885825"/>
            <a:chOff x="2688983" y="1596186"/>
            <a:chExt cx="2235200" cy="885825"/>
          </a:xfrm>
        </p:grpSpPr>
        <p:sp>
          <p:nvSpPr>
            <p:cNvPr id="12" name="object 12"/>
            <p:cNvSpPr/>
            <p:nvPr/>
          </p:nvSpPr>
          <p:spPr>
            <a:xfrm>
              <a:off x="2777883" y="1685086"/>
              <a:ext cx="2057400" cy="698500"/>
            </a:xfrm>
            <a:custGeom>
              <a:avLst/>
              <a:gdLst/>
              <a:ahLst/>
              <a:cxnLst/>
              <a:rect l="l" t="t" r="r" b="b"/>
              <a:pathLst>
                <a:path w="2057400" h="698500">
                  <a:moveTo>
                    <a:pt x="0" y="698271"/>
                  </a:moveTo>
                  <a:lnTo>
                    <a:pt x="2057400" y="698271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77883" y="1685086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0899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782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68891" y="2445328"/>
            <a:ext cx="1877695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67335" marR="46228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67335" marR="4470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67335" marR="52832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67335" marR="48768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2393" y="1586560"/>
            <a:ext cx="2240915" cy="885825"/>
            <a:chOff x="7262393" y="1586560"/>
            <a:chExt cx="2240915" cy="885825"/>
          </a:xfrm>
        </p:grpSpPr>
        <p:sp>
          <p:nvSpPr>
            <p:cNvPr id="28" name="object 28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206281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62810" y="707885"/>
                  </a:lnTo>
                  <a:lnTo>
                    <a:pt x="206281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0" y="0"/>
                  </a:moveTo>
                  <a:lnTo>
                    <a:pt x="2062810" y="0"/>
                  </a:lnTo>
                  <a:lnTo>
                    <a:pt x="206281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63048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45603" y="2445328"/>
            <a:ext cx="187960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7335" marR="3835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68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Who</a:t>
            </a:r>
            <a:r>
              <a:rPr sz="4400" spc="-170" dirty="0"/>
              <a:t> </a:t>
            </a:r>
            <a:r>
              <a:rPr sz="4400" spc="204" dirty="0"/>
              <a:t>Should</a:t>
            </a:r>
            <a:r>
              <a:rPr sz="4400" spc="-185" dirty="0"/>
              <a:t> </a:t>
            </a:r>
            <a:r>
              <a:rPr sz="4400" spc="180" dirty="0"/>
              <a:t>Investigate?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30249"/>
            <a:ext cx="9513570" cy="20828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Investigator(s)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Decision-maker(s)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same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Tasks: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prompt,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thorough,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impartial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Collect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maximum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amount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55" dirty="0">
                <a:solidFill>
                  <a:srgbClr val="00246C"/>
                </a:solidFill>
                <a:latin typeface="Calibri"/>
                <a:cs typeface="Calibri"/>
              </a:rPr>
              <a:t>Write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comprehensive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summarizing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" y="4222673"/>
            <a:ext cx="2386330" cy="182880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177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endParaRPr sz="2400">
              <a:latin typeface="Times New Roman"/>
              <a:cs typeface="Times New Roman"/>
            </a:endParaRPr>
          </a:p>
          <a:p>
            <a:pPr marL="166370" marR="158115" indent="370205">
              <a:lnSpc>
                <a:spcPct val="100000"/>
              </a:lnSpc>
              <a:spcBef>
                <a:spcPts val="5"/>
              </a:spcBef>
            </a:pPr>
            <a:r>
              <a:rPr sz="2400" b="1" spc="114" dirty="0">
                <a:solidFill>
                  <a:srgbClr val="FFFFFF"/>
                </a:solidFill>
                <a:latin typeface="Calibri"/>
                <a:cs typeface="Calibri"/>
              </a:rPr>
              <a:t>Full-</a:t>
            </a:r>
            <a:r>
              <a:rPr sz="2400" b="1" spc="80" dirty="0">
                <a:solidFill>
                  <a:srgbClr val="FFFFFF"/>
                </a:solidFill>
                <a:latin typeface="Calibri"/>
                <a:cs typeface="Calibri"/>
              </a:rPr>
              <a:t>Time </a:t>
            </a: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Investigator(s)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52545" y="4222673"/>
            <a:ext cx="2386330" cy="182880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77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endParaRPr sz="2400">
              <a:latin typeface="Times New Roman"/>
              <a:cs typeface="Times New Roman"/>
            </a:endParaRPr>
          </a:p>
          <a:p>
            <a:pPr marL="882650" marR="337185" indent="-538480">
              <a:lnSpc>
                <a:spcPct val="100000"/>
              </a:lnSpc>
              <a:spcBef>
                <a:spcPts val="5"/>
              </a:spcBef>
            </a:pPr>
            <a:r>
              <a:rPr sz="2400" b="1" spc="95" dirty="0">
                <a:solidFill>
                  <a:srgbClr val="00246C"/>
                </a:solidFill>
                <a:latin typeface="Calibri"/>
                <a:cs typeface="Calibri"/>
              </a:rPr>
              <a:t>Investigator </a:t>
            </a: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Pool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66891" y="4222673"/>
            <a:ext cx="2386330" cy="1828800"/>
          </a:xfrm>
          <a:prstGeom prst="rect">
            <a:avLst/>
          </a:prstGeom>
          <a:solidFill>
            <a:srgbClr val="005CDB"/>
          </a:solidFill>
        </p:spPr>
        <p:txBody>
          <a:bodyPr vert="horz" wrap="square" lIns="0" tIns="177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endParaRPr sz="2400">
              <a:latin typeface="Times New Roman"/>
              <a:cs typeface="Times New Roman"/>
            </a:endParaRPr>
          </a:p>
          <a:p>
            <a:pPr marL="344805" marR="337185" indent="260350">
              <a:lnSpc>
                <a:spcPct val="100000"/>
              </a:lnSpc>
              <a:spcBef>
                <a:spcPts val="5"/>
              </a:spcBef>
            </a:pPr>
            <a:r>
              <a:rPr sz="2400" b="1" spc="105" dirty="0">
                <a:solidFill>
                  <a:srgbClr val="FFFFFF"/>
                </a:solidFill>
                <a:latin typeface="Calibri"/>
                <a:cs typeface="Calibri"/>
              </a:rPr>
              <a:t>External </a:t>
            </a: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Investigator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81237" y="4222673"/>
            <a:ext cx="2386330" cy="1828800"/>
          </a:xfrm>
          <a:prstGeom prst="rect">
            <a:avLst/>
          </a:prstGeom>
          <a:solidFill>
            <a:srgbClr val="00246C"/>
          </a:solidFill>
          <a:ln w="12700">
            <a:solidFill>
              <a:srgbClr val="4F0318"/>
            </a:solidFill>
          </a:ln>
        </p:spPr>
        <p:txBody>
          <a:bodyPr vert="horz" wrap="square" lIns="0" tIns="177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endParaRPr sz="2400">
              <a:latin typeface="Times New Roman"/>
              <a:cs typeface="Times New Roman"/>
            </a:endParaRPr>
          </a:p>
          <a:p>
            <a:pPr marL="344805" marR="167005" indent="-170815">
              <a:lnSpc>
                <a:spcPct val="100000"/>
              </a:lnSpc>
              <a:spcBef>
                <a:spcPts val="5"/>
              </a:spcBef>
            </a:pP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Coordinator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Investigator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69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Title</a:t>
            </a:r>
            <a:r>
              <a:rPr sz="4400" spc="-125" dirty="0"/>
              <a:t> </a:t>
            </a:r>
            <a:r>
              <a:rPr sz="4400" spc="155" dirty="0"/>
              <a:t>IX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7" y="1706944"/>
            <a:ext cx="5576570" cy="2188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969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“No person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United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States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shall,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sex,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excluded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participation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in,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denied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benefits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of, or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 subjected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2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education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receiving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federal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financial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assistance.”</a:t>
            </a:r>
            <a:endParaRPr sz="2200">
              <a:latin typeface="Calibri"/>
              <a:cs typeface="Calibri"/>
            </a:endParaRPr>
          </a:p>
          <a:p>
            <a:pPr marL="463550">
              <a:lnSpc>
                <a:spcPct val="100000"/>
              </a:lnSpc>
              <a:spcBef>
                <a:spcPts val="1200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20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U.S.C.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§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85" dirty="0">
                <a:solidFill>
                  <a:srgbClr val="00246C"/>
                </a:solidFill>
                <a:latin typeface="Calibri"/>
                <a:cs typeface="Calibri"/>
              </a:rPr>
              <a:t>1681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34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C.F.R.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106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(1972)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" y="4648923"/>
            <a:ext cx="5733415" cy="1550670"/>
          </a:xfrm>
          <a:prstGeom prst="rect">
            <a:avLst/>
          </a:prstGeom>
          <a:solidFill>
            <a:srgbClr val="00246C"/>
          </a:solidFill>
          <a:ln w="12700">
            <a:solidFill>
              <a:srgbClr val="00082A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90805" marR="242570">
              <a:lnSpc>
                <a:spcPct val="100000"/>
              </a:lnSpc>
              <a:spcBef>
                <a:spcPts val="68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always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mandated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response</a:t>
            </a:r>
            <a:r>
              <a:rPr sz="22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sex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discrimination;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however,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2020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IX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Regulations</a:t>
            </a:r>
            <a:r>
              <a:rPr sz="22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FFFFFF"/>
                </a:solidFill>
                <a:latin typeface="Calibri"/>
                <a:cs typeface="Calibri"/>
              </a:rPr>
              <a:t>only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apply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2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sexual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harassment complaints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 descr="Photograph of two college students walking outdoors on campus while engaged in conversation. &#10;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12"/>
            <a:ext cx="5178245" cy="685791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215" dirty="0"/>
              <a:t>Steps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482552"/>
            <a:ext cx="5255260" cy="48107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Receive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Notice/Complaint</a:t>
            </a:r>
            <a:endParaRPr sz="2200">
              <a:latin typeface="Calibri"/>
              <a:cs typeface="Calibri"/>
            </a:endParaRPr>
          </a:p>
          <a:p>
            <a:pPr marL="469265" marR="767080" indent="-457200">
              <a:lnSpc>
                <a:spcPct val="100000"/>
              </a:lnSpc>
              <a:spcBef>
                <a:spcPts val="595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Jurisdiction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469900" marR="329565" indent="-4572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9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Allegations (NOIA)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Establish</a:t>
            </a:r>
            <a:r>
              <a:rPr sz="2200" spc="2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2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Strategy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Comprehensive</a:t>
            </a:r>
            <a:r>
              <a:rPr sz="2200" spc="2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95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9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object 3" descr="Photograph of a printed incident investigation summary form used for documenting details of an incident, including fields for incident date, review date, summary, and root causes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70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0" dirty="0"/>
              <a:t>Determining</a:t>
            </a:r>
            <a:r>
              <a:rPr sz="4400" spc="-160" dirty="0"/>
              <a:t> </a:t>
            </a:r>
            <a:r>
              <a:rPr sz="4400" spc="170" dirty="0"/>
              <a:t>a</a:t>
            </a:r>
            <a:r>
              <a:rPr sz="4400" spc="-110" dirty="0"/>
              <a:t> </a:t>
            </a:r>
            <a:r>
              <a:rPr sz="4400" spc="210" dirty="0"/>
              <a:t>Basis</a:t>
            </a:r>
            <a:r>
              <a:rPr sz="4400" spc="-150" dirty="0"/>
              <a:t> </a:t>
            </a:r>
            <a:r>
              <a:rPr sz="4400" spc="180" dirty="0"/>
              <a:t>for</a:t>
            </a:r>
            <a:r>
              <a:rPr sz="4400" spc="-120" dirty="0"/>
              <a:t> </a:t>
            </a:r>
            <a:r>
              <a:rPr sz="4400" spc="185" dirty="0"/>
              <a:t>Investigation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30249"/>
            <a:ext cx="10319385" cy="41402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There</a:t>
            </a:r>
            <a:r>
              <a:rPr sz="22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2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three</a:t>
            </a:r>
            <a:r>
              <a:rPr sz="22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bases</a:t>
            </a:r>
            <a:r>
              <a:rPr sz="22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 investigations: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Incident:</a:t>
            </a:r>
            <a:r>
              <a:rPr sz="22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specific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period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involve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violations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Pattern:</a:t>
            </a: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repetitive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similar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behaviors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targets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chosen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same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over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period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Tend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involve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Complainants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Climate/Culture:</a:t>
            </a:r>
            <a:r>
              <a:rPr sz="22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discriminatory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policies,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processes,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environments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identifiable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endParaRPr sz="2200">
              <a:latin typeface="Calibri"/>
              <a:cs typeface="Calibri"/>
            </a:endParaRPr>
          </a:p>
          <a:p>
            <a:pPr marL="696595" marR="36004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cue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subsequent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pattern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information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gathered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climate/culture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190" dirty="0"/>
              <a:t>Scope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706944"/>
            <a:ext cx="5570220" cy="414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Scope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refers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allegations,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timeframes,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subject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240029" marR="152082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determines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scope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	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Considerations: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outside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Individual</a:t>
            </a:r>
            <a:r>
              <a:rPr sz="22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group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complainants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Respondents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Counter-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need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 adjust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scope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 descr="Photograph of a man wearing glasses and a headset, sitting at a desk and looking at a laptop screen while holding a pen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6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72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40" dirty="0"/>
              <a:t>Notice</a:t>
            </a:r>
            <a:r>
              <a:rPr sz="4400" spc="-130" dirty="0"/>
              <a:t> </a:t>
            </a:r>
            <a:r>
              <a:rPr sz="4400" spc="150" dirty="0"/>
              <a:t>of</a:t>
            </a:r>
            <a:r>
              <a:rPr sz="4400" spc="-114" dirty="0"/>
              <a:t> </a:t>
            </a:r>
            <a:r>
              <a:rPr sz="4400" spc="195" dirty="0"/>
              <a:t>Investigation</a:t>
            </a:r>
            <a:r>
              <a:rPr sz="4400" spc="-145" dirty="0"/>
              <a:t> </a:t>
            </a:r>
            <a:r>
              <a:rPr sz="4400" spc="180" dirty="0"/>
              <a:t>and</a:t>
            </a:r>
            <a:r>
              <a:rPr sz="4400" spc="-110" dirty="0"/>
              <a:t> </a:t>
            </a:r>
            <a:r>
              <a:rPr sz="4400" spc="155" dirty="0"/>
              <a:t>Allegations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30249"/>
            <a:ext cx="9404985" cy="421576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(NOIA)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letter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Sent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simultaneously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sent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interviewing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2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includes: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Rights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known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details,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such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identities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11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description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provisions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date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location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options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NOIA</a:t>
            </a:r>
            <a:r>
              <a:rPr sz="4400" spc="65" dirty="0"/>
              <a:t> </a:t>
            </a:r>
            <a:r>
              <a:rPr sz="4400" spc="180" dirty="0"/>
              <a:t>Inclusions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630249"/>
            <a:ext cx="9565640" cy="34696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2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2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0" dirty="0">
                <a:solidFill>
                  <a:srgbClr val="00246C"/>
                </a:solidFill>
                <a:latin typeface="Calibri"/>
                <a:cs typeface="Calibri"/>
              </a:rPr>
              <a:t>include: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Presumption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responsible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1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statement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 not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permitted</a:t>
            </a:r>
            <a:endParaRPr sz="2200">
              <a:latin typeface="Calibri"/>
              <a:cs typeface="Calibri"/>
            </a:endParaRPr>
          </a:p>
          <a:p>
            <a:pPr marL="240029" marR="40640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Reference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code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provisions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(student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employee)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regarding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consequences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knowingly</a:t>
            </a:r>
            <a:r>
              <a:rPr sz="22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providing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false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statements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updated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arise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course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	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reference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current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229" dirty="0"/>
              <a:t>Strategy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685" y="1631354"/>
            <a:ext cx="8653780" cy="467296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consults</a:t>
            </a:r>
            <a:r>
              <a:rPr sz="20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Investigator(s)</a:t>
            </a:r>
            <a:r>
              <a:rPr sz="20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strategize</a:t>
            </a:r>
            <a:r>
              <a:rPr sz="20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plan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investigation: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elements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specific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provision(s)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alleged to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been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violated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Develop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tentative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order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Discuss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challenges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type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involved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Anticipate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allegiances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Disrupt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collusion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Predict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obstacles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obstructions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Assess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pattern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considerations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preliminary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undisputed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disputed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facts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significance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types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plan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acquire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such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Establish</a:t>
            </a:r>
            <a:r>
              <a:rPr sz="20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preliminary</a:t>
            </a:r>
            <a:r>
              <a:rPr sz="20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timeline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0" dirty="0"/>
              <a:t>Formal</a:t>
            </a:r>
            <a:r>
              <a:rPr sz="4400" spc="-140" dirty="0"/>
              <a:t> </a:t>
            </a:r>
            <a:r>
              <a:rPr sz="4400" spc="185" dirty="0"/>
              <a:t>Investigation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430717" y="2111033"/>
            <a:ext cx="263398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00246C"/>
                </a:solidFill>
                <a:latin typeface="Calibri"/>
                <a:cs typeface="Calibri"/>
              </a:rPr>
              <a:t>G.A.S.</a:t>
            </a:r>
            <a:r>
              <a:rPr sz="2600" b="1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b="1" spc="70" dirty="0">
                <a:solidFill>
                  <a:srgbClr val="00246C"/>
                </a:solidFill>
                <a:latin typeface="Calibri"/>
                <a:cs typeface="Calibri"/>
              </a:rPr>
              <a:t>Framework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2947" y="2170981"/>
            <a:ext cx="9772650" cy="3240405"/>
            <a:chOff x="832947" y="2170981"/>
            <a:chExt cx="9772650" cy="3240405"/>
          </a:xfrm>
        </p:grpSpPr>
        <p:sp>
          <p:nvSpPr>
            <p:cNvPr id="5" name="object 5"/>
            <p:cNvSpPr/>
            <p:nvPr/>
          </p:nvSpPr>
          <p:spPr>
            <a:xfrm>
              <a:off x="1630099" y="2170981"/>
              <a:ext cx="8975090" cy="3240405"/>
            </a:xfrm>
            <a:custGeom>
              <a:avLst/>
              <a:gdLst/>
              <a:ahLst/>
              <a:cxnLst/>
              <a:rect l="l" t="t" r="r" b="b"/>
              <a:pathLst>
                <a:path w="8975090" h="3240404">
                  <a:moveTo>
                    <a:pt x="7354976" y="0"/>
                  </a:moveTo>
                  <a:lnTo>
                    <a:pt x="7354976" y="809942"/>
                  </a:lnTo>
                  <a:lnTo>
                    <a:pt x="0" y="809942"/>
                  </a:lnTo>
                  <a:lnTo>
                    <a:pt x="0" y="2429852"/>
                  </a:lnTo>
                  <a:lnTo>
                    <a:pt x="7354976" y="2429852"/>
                  </a:lnTo>
                  <a:lnTo>
                    <a:pt x="7354976" y="3239795"/>
                  </a:lnTo>
                  <a:lnTo>
                    <a:pt x="8974874" y="1619897"/>
                  </a:lnTo>
                  <a:lnTo>
                    <a:pt x="7354976" y="0"/>
                  </a:lnTo>
                  <a:close/>
                </a:path>
              </a:pathLst>
            </a:custGeom>
            <a:solidFill>
              <a:srgbClr val="CCC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9297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5" h="1296035">
                  <a:moveTo>
                    <a:pt x="3048495" y="0"/>
                  </a:moveTo>
                  <a:lnTo>
                    <a:pt x="215988" y="0"/>
                  </a:lnTo>
                  <a:lnTo>
                    <a:pt x="166463" y="5704"/>
                  </a:lnTo>
                  <a:lnTo>
                    <a:pt x="121000" y="21952"/>
                  </a:lnTo>
                  <a:lnTo>
                    <a:pt x="80897" y="47449"/>
                  </a:lnTo>
                  <a:lnTo>
                    <a:pt x="47449" y="80897"/>
                  </a:lnTo>
                  <a:lnTo>
                    <a:pt x="21952" y="121000"/>
                  </a:lnTo>
                  <a:lnTo>
                    <a:pt x="5704" y="166463"/>
                  </a:lnTo>
                  <a:lnTo>
                    <a:pt x="0" y="215988"/>
                  </a:lnTo>
                  <a:lnTo>
                    <a:pt x="0" y="1079931"/>
                  </a:lnTo>
                  <a:lnTo>
                    <a:pt x="5704" y="1129453"/>
                  </a:lnTo>
                  <a:lnTo>
                    <a:pt x="21952" y="1174914"/>
                  </a:lnTo>
                  <a:lnTo>
                    <a:pt x="47449" y="1215018"/>
                  </a:lnTo>
                  <a:lnTo>
                    <a:pt x="80897" y="1248467"/>
                  </a:lnTo>
                  <a:lnTo>
                    <a:pt x="121000" y="1273965"/>
                  </a:lnTo>
                  <a:lnTo>
                    <a:pt x="166463" y="1290215"/>
                  </a:lnTo>
                  <a:lnTo>
                    <a:pt x="215988" y="1295920"/>
                  </a:lnTo>
                  <a:lnTo>
                    <a:pt x="3048495" y="1295920"/>
                  </a:lnTo>
                  <a:lnTo>
                    <a:pt x="3098016" y="1290215"/>
                  </a:lnTo>
                  <a:lnTo>
                    <a:pt x="3143477" y="1273965"/>
                  </a:lnTo>
                  <a:lnTo>
                    <a:pt x="3183581" y="1248467"/>
                  </a:lnTo>
                  <a:lnTo>
                    <a:pt x="3217031" y="1215018"/>
                  </a:lnTo>
                  <a:lnTo>
                    <a:pt x="3242529" y="1174914"/>
                  </a:lnTo>
                  <a:lnTo>
                    <a:pt x="3258779" y="1129453"/>
                  </a:lnTo>
                  <a:lnTo>
                    <a:pt x="3264484" y="1079931"/>
                  </a:lnTo>
                  <a:lnTo>
                    <a:pt x="3264484" y="215988"/>
                  </a:lnTo>
                  <a:lnTo>
                    <a:pt x="3258779" y="166463"/>
                  </a:lnTo>
                  <a:lnTo>
                    <a:pt x="3242529" y="121000"/>
                  </a:lnTo>
                  <a:lnTo>
                    <a:pt x="3217031" y="80897"/>
                  </a:lnTo>
                  <a:lnTo>
                    <a:pt x="3183581" y="47449"/>
                  </a:lnTo>
                  <a:lnTo>
                    <a:pt x="3143477" y="21952"/>
                  </a:lnTo>
                  <a:lnTo>
                    <a:pt x="3098016" y="5704"/>
                  </a:lnTo>
                  <a:lnTo>
                    <a:pt x="3048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9297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5" h="1296035">
                  <a:moveTo>
                    <a:pt x="0" y="215988"/>
                  </a:moveTo>
                  <a:lnTo>
                    <a:pt x="5704" y="166463"/>
                  </a:lnTo>
                  <a:lnTo>
                    <a:pt x="21952" y="121000"/>
                  </a:lnTo>
                  <a:lnTo>
                    <a:pt x="47449" y="80897"/>
                  </a:lnTo>
                  <a:lnTo>
                    <a:pt x="80897" y="47449"/>
                  </a:lnTo>
                  <a:lnTo>
                    <a:pt x="121000" y="21952"/>
                  </a:lnTo>
                  <a:lnTo>
                    <a:pt x="166463" y="5704"/>
                  </a:lnTo>
                  <a:lnTo>
                    <a:pt x="215988" y="0"/>
                  </a:lnTo>
                  <a:lnTo>
                    <a:pt x="3048495" y="0"/>
                  </a:lnTo>
                  <a:lnTo>
                    <a:pt x="3098016" y="5704"/>
                  </a:lnTo>
                  <a:lnTo>
                    <a:pt x="3143477" y="21952"/>
                  </a:lnTo>
                  <a:lnTo>
                    <a:pt x="3183581" y="47449"/>
                  </a:lnTo>
                  <a:lnTo>
                    <a:pt x="3217031" y="80897"/>
                  </a:lnTo>
                  <a:lnTo>
                    <a:pt x="3242529" y="121000"/>
                  </a:lnTo>
                  <a:lnTo>
                    <a:pt x="3258779" y="166463"/>
                  </a:lnTo>
                  <a:lnTo>
                    <a:pt x="3264484" y="215988"/>
                  </a:lnTo>
                  <a:lnTo>
                    <a:pt x="3264484" y="1079931"/>
                  </a:lnTo>
                  <a:lnTo>
                    <a:pt x="3258779" y="1129453"/>
                  </a:lnTo>
                  <a:lnTo>
                    <a:pt x="3242529" y="1174914"/>
                  </a:lnTo>
                  <a:lnTo>
                    <a:pt x="3217031" y="1215018"/>
                  </a:lnTo>
                  <a:lnTo>
                    <a:pt x="3183581" y="1248467"/>
                  </a:lnTo>
                  <a:lnTo>
                    <a:pt x="3143477" y="1273965"/>
                  </a:lnTo>
                  <a:lnTo>
                    <a:pt x="3098016" y="1290215"/>
                  </a:lnTo>
                  <a:lnTo>
                    <a:pt x="3048495" y="1295920"/>
                  </a:lnTo>
                  <a:lnTo>
                    <a:pt x="215988" y="1295920"/>
                  </a:lnTo>
                  <a:lnTo>
                    <a:pt x="166463" y="1290215"/>
                  </a:lnTo>
                  <a:lnTo>
                    <a:pt x="121000" y="1273965"/>
                  </a:lnTo>
                  <a:lnTo>
                    <a:pt x="80897" y="1248467"/>
                  </a:lnTo>
                  <a:lnTo>
                    <a:pt x="47449" y="1215018"/>
                  </a:lnTo>
                  <a:lnTo>
                    <a:pt x="21952" y="1174914"/>
                  </a:lnTo>
                  <a:lnTo>
                    <a:pt x="5704" y="1129453"/>
                  </a:lnTo>
                  <a:lnTo>
                    <a:pt x="0" y="1079931"/>
                  </a:lnTo>
                  <a:lnTo>
                    <a:pt x="0" y="215988"/>
                  </a:lnTo>
                  <a:close/>
                </a:path>
              </a:pathLst>
            </a:custGeom>
            <a:ln w="12700">
              <a:solidFill>
                <a:srgbClr val="1F3A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86543" y="3351329"/>
            <a:ext cx="1170940" cy="815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8585">
              <a:lnSpc>
                <a:spcPts val="3350"/>
              </a:lnSpc>
              <a:spcBef>
                <a:spcPts val="95"/>
              </a:spcBef>
            </a:pPr>
            <a:r>
              <a:rPr sz="2800" b="1" spc="40" dirty="0">
                <a:solidFill>
                  <a:srgbClr val="00246C"/>
                </a:solidFill>
                <a:latin typeface="Calibri"/>
                <a:cs typeface="Calibri"/>
              </a:rPr>
              <a:t>G</a:t>
            </a: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ather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78943" y="3136568"/>
            <a:ext cx="3277235" cy="1308735"/>
            <a:chOff x="4478943" y="3136568"/>
            <a:chExt cx="3277235" cy="1308735"/>
          </a:xfrm>
        </p:grpSpPr>
        <p:sp>
          <p:nvSpPr>
            <p:cNvPr id="10" name="object 10"/>
            <p:cNvSpPr/>
            <p:nvPr/>
          </p:nvSpPr>
          <p:spPr>
            <a:xfrm>
              <a:off x="4485293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4" h="1296035">
                  <a:moveTo>
                    <a:pt x="3048495" y="0"/>
                  </a:moveTo>
                  <a:lnTo>
                    <a:pt x="215988" y="0"/>
                  </a:lnTo>
                  <a:lnTo>
                    <a:pt x="166463" y="5704"/>
                  </a:lnTo>
                  <a:lnTo>
                    <a:pt x="121000" y="21952"/>
                  </a:lnTo>
                  <a:lnTo>
                    <a:pt x="80897" y="47449"/>
                  </a:lnTo>
                  <a:lnTo>
                    <a:pt x="47449" y="80897"/>
                  </a:lnTo>
                  <a:lnTo>
                    <a:pt x="21952" y="121000"/>
                  </a:lnTo>
                  <a:lnTo>
                    <a:pt x="5704" y="166463"/>
                  </a:lnTo>
                  <a:lnTo>
                    <a:pt x="0" y="215988"/>
                  </a:lnTo>
                  <a:lnTo>
                    <a:pt x="0" y="1079931"/>
                  </a:lnTo>
                  <a:lnTo>
                    <a:pt x="5704" y="1129453"/>
                  </a:lnTo>
                  <a:lnTo>
                    <a:pt x="21952" y="1174914"/>
                  </a:lnTo>
                  <a:lnTo>
                    <a:pt x="47449" y="1215018"/>
                  </a:lnTo>
                  <a:lnTo>
                    <a:pt x="80897" y="1248467"/>
                  </a:lnTo>
                  <a:lnTo>
                    <a:pt x="121000" y="1273965"/>
                  </a:lnTo>
                  <a:lnTo>
                    <a:pt x="166463" y="1290215"/>
                  </a:lnTo>
                  <a:lnTo>
                    <a:pt x="215988" y="1295920"/>
                  </a:lnTo>
                  <a:lnTo>
                    <a:pt x="3048495" y="1295920"/>
                  </a:lnTo>
                  <a:lnTo>
                    <a:pt x="3098016" y="1290215"/>
                  </a:lnTo>
                  <a:lnTo>
                    <a:pt x="3143477" y="1273965"/>
                  </a:lnTo>
                  <a:lnTo>
                    <a:pt x="3183581" y="1248467"/>
                  </a:lnTo>
                  <a:lnTo>
                    <a:pt x="3217031" y="1215018"/>
                  </a:lnTo>
                  <a:lnTo>
                    <a:pt x="3242529" y="1174914"/>
                  </a:lnTo>
                  <a:lnTo>
                    <a:pt x="3258779" y="1129453"/>
                  </a:lnTo>
                  <a:lnTo>
                    <a:pt x="3264484" y="1079931"/>
                  </a:lnTo>
                  <a:lnTo>
                    <a:pt x="3264484" y="215988"/>
                  </a:lnTo>
                  <a:lnTo>
                    <a:pt x="3258779" y="166463"/>
                  </a:lnTo>
                  <a:lnTo>
                    <a:pt x="3242529" y="121000"/>
                  </a:lnTo>
                  <a:lnTo>
                    <a:pt x="3217031" y="80897"/>
                  </a:lnTo>
                  <a:lnTo>
                    <a:pt x="3183581" y="47449"/>
                  </a:lnTo>
                  <a:lnTo>
                    <a:pt x="3143477" y="21952"/>
                  </a:lnTo>
                  <a:lnTo>
                    <a:pt x="3098016" y="5704"/>
                  </a:lnTo>
                  <a:lnTo>
                    <a:pt x="3048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5293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4" h="1296035">
                  <a:moveTo>
                    <a:pt x="0" y="215988"/>
                  </a:moveTo>
                  <a:lnTo>
                    <a:pt x="5704" y="166463"/>
                  </a:lnTo>
                  <a:lnTo>
                    <a:pt x="21952" y="121000"/>
                  </a:lnTo>
                  <a:lnTo>
                    <a:pt x="47449" y="80897"/>
                  </a:lnTo>
                  <a:lnTo>
                    <a:pt x="80897" y="47449"/>
                  </a:lnTo>
                  <a:lnTo>
                    <a:pt x="121000" y="21952"/>
                  </a:lnTo>
                  <a:lnTo>
                    <a:pt x="166463" y="5704"/>
                  </a:lnTo>
                  <a:lnTo>
                    <a:pt x="215988" y="0"/>
                  </a:lnTo>
                  <a:lnTo>
                    <a:pt x="3048495" y="0"/>
                  </a:lnTo>
                  <a:lnTo>
                    <a:pt x="3098016" y="5704"/>
                  </a:lnTo>
                  <a:lnTo>
                    <a:pt x="3143477" y="21952"/>
                  </a:lnTo>
                  <a:lnTo>
                    <a:pt x="3183581" y="47449"/>
                  </a:lnTo>
                  <a:lnTo>
                    <a:pt x="3217031" y="80897"/>
                  </a:lnTo>
                  <a:lnTo>
                    <a:pt x="3242529" y="121000"/>
                  </a:lnTo>
                  <a:lnTo>
                    <a:pt x="3258779" y="166463"/>
                  </a:lnTo>
                  <a:lnTo>
                    <a:pt x="3264484" y="215988"/>
                  </a:lnTo>
                  <a:lnTo>
                    <a:pt x="3264484" y="1079931"/>
                  </a:lnTo>
                  <a:lnTo>
                    <a:pt x="3258779" y="1129453"/>
                  </a:lnTo>
                  <a:lnTo>
                    <a:pt x="3242529" y="1174914"/>
                  </a:lnTo>
                  <a:lnTo>
                    <a:pt x="3217031" y="1215018"/>
                  </a:lnTo>
                  <a:lnTo>
                    <a:pt x="3183581" y="1248467"/>
                  </a:lnTo>
                  <a:lnTo>
                    <a:pt x="3143477" y="1273965"/>
                  </a:lnTo>
                  <a:lnTo>
                    <a:pt x="3098016" y="1290215"/>
                  </a:lnTo>
                  <a:lnTo>
                    <a:pt x="3048495" y="1295920"/>
                  </a:lnTo>
                  <a:lnTo>
                    <a:pt x="215988" y="1295920"/>
                  </a:lnTo>
                  <a:lnTo>
                    <a:pt x="166463" y="1290215"/>
                  </a:lnTo>
                  <a:lnTo>
                    <a:pt x="121000" y="1273965"/>
                  </a:lnTo>
                  <a:lnTo>
                    <a:pt x="80897" y="1248467"/>
                  </a:lnTo>
                  <a:lnTo>
                    <a:pt x="47449" y="1215018"/>
                  </a:lnTo>
                  <a:lnTo>
                    <a:pt x="21952" y="1174914"/>
                  </a:lnTo>
                  <a:lnTo>
                    <a:pt x="5704" y="1129453"/>
                  </a:lnTo>
                  <a:lnTo>
                    <a:pt x="0" y="1079931"/>
                  </a:lnTo>
                  <a:lnTo>
                    <a:pt x="0" y="215988"/>
                  </a:lnTo>
                  <a:close/>
                </a:path>
              </a:pathLst>
            </a:custGeom>
            <a:ln w="12700">
              <a:solidFill>
                <a:srgbClr val="1F3A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180496" y="3171910"/>
            <a:ext cx="1875155" cy="117348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-635" algn="ctr">
              <a:lnSpc>
                <a:spcPct val="98600"/>
              </a:lnSpc>
              <a:spcBef>
                <a:spcPts val="140"/>
              </a:spcBef>
            </a:pPr>
            <a:r>
              <a:rPr sz="2800" b="1" spc="-1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ssess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400" spc="2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24938" y="3136568"/>
            <a:ext cx="3277235" cy="1308735"/>
            <a:chOff x="8124938" y="3136568"/>
            <a:chExt cx="3277235" cy="1308735"/>
          </a:xfrm>
        </p:grpSpPr>
        <p:sp>
          <p:nvSpPr>
            <p:cNvPr id="14" name="object 14"/>
            <p:cNvSpPr/>
            <p:nvPr/>
          </p:nvSpPr>
          <p:spPr>
            <a:xfrm>
              <a:off x="8131288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4" h="1296035">
                  <a:moveTo>
                    <a:pt x="3048495" y="0"/>
                  </a:moveTo>
                  <a:lnTo>
                    <a:pt x="215988" y="0"/>
                  </a:lnTo>
                  <a:lnTo>
                    <a:pt x="166463" y="5704"/>
                  </a:lnTo>
                  <a:lnTo>
                    <a:pt x="121000" y="21952"/>
                  </a:lnTo>
                  <a:lnTo>
                    <a:pt x="80897" y="47449"/>
                  </a:lnTo>
                  <a:lnTo>
                    <a:pt x="47449" y="80897"/>
                  </a:lnTo>
                  <a:lnTo>
                    <a:pt x="21952" y="121000"/>
                  </a:lnTo>
                  <a:lnTo>
                    <a:pt x="5704" y="166463"/>
                  </a:lnTo>
                  <a:lnTo>
                    <a:pt x="0" y="215988"/>
                  </a:lnTo>
                  <a:lnTo>
                    <a:pt x="0" y="1079931"/>
                  </a:lnTo>
                  <a:lnTo>
                    <a:pt x="5704" y="1129453"/>
                  </a:lnTo>
                  <a:lnTo>
                    <a:pt x="21952" y="1174914"/>
                  </a:lnTo>
                  <a:lnTo>
                    <a:pt x="47449" y="1215018"/>
                  </a:lnTo>
                  <a:lnTo>
                    <a:pt x="80897" y="1248467"/>
                  </a:lnTo>
                  <a:lnTo>
                    <a:pt x="121000" y="1273965"/>
                  </a:lnTo>
                  <a:lnTo>
                    <a:pt x="166463" y="1290215"/>
                  </a:lnTo>
                  <a:lnTo>
                    <a:pt x="215988" y="1295920"/>
                  </a:lnTo>
                  <a:lnTo>
                    <a:pt x="3048495" y="1295920"/>
                  </a:lnTo>
                  <a:lnTo>
                    <a:pt x="3098016" y="1290215"/>
                  </a:lnTo>
                  <a:lnTo>
                    <a:pt x="3143477" y="1273965"/>
                  </a:lnTo>
                  <a:lnTo>
                    <a:pt x="3183581" y="1248467"/>
                  </a:lnTo>
                  <a:lnTo>
                    <a:pt x="3217031" y="1215018"/>
                  </a:lnTo>
                  <a:lnTo>
                    <a:pt x="3242529" y="1174914"/>
                  </a:lnTo>
                  <a:lnTo>
                    <a:pt x="3258779" y="1129453"/>
                  </a:lnTo>
                  <a:lnTo>
                    <a:pt x="3264484" y="1079931"/>
                  </a:lnTo>
                  <a:lnTo>
                    <a:pt x="3264484" y="215988"/>
                  </a:lnTo>
                  <a:lnTo>
                    <a:pt x="3258779" y="166463"/>
                  </a:lnTo>
                  <a:lnTo>
                    <a:pt x="3242529" y="121000"/>
                  </a:lnTo>
                  <a:lnTo>
                    <a:pt x="3217031" y="80897"/>
                  </a:lnTo>
                  <a:lnTo>
                    <a:pt x="3183581" y="47449"/>
                  </a:lnTo>
                  <a:lnTo>
                    <a:pt x="3143477" y="21952"/>
                  </a:lnTo>
                  <a:lnTo>
                    <a:pt x="3098016" y="5704"/>
                  </a:lnTo>
                  <a:lnTo>
                    <a:pt x="3048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131288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4" h="1296035">
                  <a:moveTo>
                    <a:pt x="0" y="215988"/>
                  </a:moveTo>
                  <a:lnTo>
                    <a:pt x="5704" y="166463"/>
                  </a:lnTo>
                  <a:lnTo>
                    <a:pt x="21952" y="121000"/>
                  </a:lnTo>
                  <a:lnTo>
                    <a:pt x="47449" y="80897"/>
                  </a:lnTo>
                  <a:lnTo>
                    <a:pt x="80897" y="47449"/>
                  </a:lnTo>
                  <a:lnTo>
                    <a:pt x="121000" y="21952"/>
                  </a:lnTo>
                  <a:lnTo>
                    <a:pt x="166463" y="5704"/>
                  </a:lnTo>
                  <a:lnTo>
                    <a:pt x="215988" y="0"/>
                  </a:lnTo>
                  <a:lnTo>
                    <a:pt x="3048495" y="0"/>
                  </a:lnTo>
                  <a:lnTo>
                    <a:pt x="3098016" y="5704"/>
                  </a:lnTo>
                  <a:lnTo>
                    <a:pt x="3143477" y="21952"/>
                  </a:lnTo>
                  <a:lnTo>
                    <a:pt x="3183581" y="47449"/>
                  </a:lnTo>
                  <a:lnTo>
                    <a:pt x="3217031" y="80897"/>
                  </a:lnTo>
                  <a:lnTo>
                    <a:pt x="3242529" y="121000"/>
                  </a:lnTo>
                  <a:lnTo>
                    <a:pt x="3258779" y="166463"/>
                  </a:lnTo>
                  <a:lnTo>
                    <a:pt x="3264484" y="215988"/>
                  </a:lnTo>
                  <a:lnTo>
                    <a:pt x="3264484" y="1079931"/>
                  </a:lnTo>
                  <a:lnTo>
                    <a:pt x="3258779" y="1129453"/>
                  </a:lnTo>
                  <a:lnTo>
                    <a:pt x="3242529" y="1174914"/>
                  </a:lnTo>
                  <a:lnTo>
                    <a:pt x="3217031" y="1215018"/>
                  </a:lnTo>
                  <a:lnTo>
                    <a:pt x="3183581" y="1248467"/>
                  </a:lnTo>
                  <a:lnTo>
                    <a:pt x="3143477" y="1273965"/>
                  </a:lnTo>
                  <a:lnTo>
                    <a:pt x="3098016" y="1290215"/>
                  </a:lnTo>
                  <a:lnTo>
                    <a:pt x="3048495" y="1295920"/>
                  </a:lnTo>
                  <a:lnTo>
                    <a:pt x="215988" y="1295920"/>
                  </a:lnTo>
                  <a:lnTo>
                    <a:pt x="166463" y="1290215"/>
                  </a:lnTo>
                  <a:lnTo>
                    <a:pt x="121000" y="1273965"/>
                  </a:lnTo>
                  <a:lnTo>
                    <a:pt x="80897" y="1248467"/>
                  </a:lnTo>
                  <a:lnTo>
                    <a:pt x="47449" y="1215018"/>
                  </a:lnTo>
                  <a:lnTo>
                    <a:pt x="21952" y="1174914"/>
                  </a:lnTo>
                  <a:lnTo>
                    <a:pt x="5704" y="1129453"/>
                  </a:lnTo>
                  <a:lnTo>
                    <a:pt x="0" y="1079931"/>
                  </a:lnTo>
                  <a:lnTo>
                    <a:pt x="0" y="215988"/>
                  </a:lnTo>
                  <a:close/>
                </a:path>
              </a:pathLst>
            </a:custGeom>
            <a:ln w="12700">
              <a:solidFill>
                <a:srgbClr val="1F3A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456160" y="3171910"/>
            <a:ext cx="2615565" cy="1173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50"/>
              </a:lnSpc>
              <a:spcBef>
                <a:spcPts val="95"/>
              </a:spcBef>
            </a:pPr>
            <a:r>
              <a:rPr sz="2800" b="1" spc="70" dirty="0">
                <a:solidFill>
                  <a:srgbClr val="00246C"/>
                </a:solidFill>
                <a:latin typeface="Calibri"/>
                <a:cs typeface="Calibri"/>
              </a:rPr>
              <a:t>S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ynthesize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ts val="2820"/>
              </a:lnSpc>
              <a:spcBef>
                <a:spcPts val="135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Areas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Dispute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Agreement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66993" y="5731011"/>
            <a:ext cx="8456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burden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gather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,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76</a:t>
            </a:fld>
            <a:endParaRPr spc="-25" dirty="0"/>
          </a:p>
        </p:txBody>
      </p:sp>
      <p:sp>
        <p:nvSpPr>
          <p:cNvPr id="18" name="object 1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379984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80" dirty="0"/>
              <a:t>Understanding </a:t>
            </a:r>
            <a:r>
              <a:rPr sz="4400" spc="185" dirty="0"/>
              <a:t>Evidence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0" y="1766292"/>
            <a:ext cx="5785485" cy="42170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Duty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 collect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  <a:p>
            <a:pPr marL="697865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kind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presented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help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determine what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occurred</a:t>
            </a:r>
            <a:endParaRPr sz="2000">
              <a:latin typeface="Calibri"/>
              <a:cs typeface="Calibri"/>
            </a:endParaRPr>
          </a:p>
          <a:p>
            <a:pPr marL="697865" marR="44640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tends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disprove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underlying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600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Inculpatory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exculpatory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  <a:p>
            <a:pPr marL="697865" marR="96202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Some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only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assessing</a:t>
            </a:r>
            <a:r>
              <a:rPr sz="2000" spc="2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endParaRPr sz="2000">
              <a:latin typeface="Calibri"/>
              <a:cs typeface="Calibri"/>
            </a:endParaRPr>
          </a:p>
          <a:p>
            <a:pPr marL="240029" marR="881380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Collect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reasonably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available 	evidence</a:t>
            </a:r>
            <a:endParaRPr sz="2000">
              <a:latin typeface="Calibri"/>
              <a:cs typeface="Calibri"/>
            </a:endParaRPr>
          </a:p>
          <a:p>
            <a:pPr marL="241300" marR="1310005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 forms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 descr="Photograph showing a close-up view of multiple stacks of colorful file folders filled with papers, organized vertically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9376" y="0"/>
            <a:ext cx="4992611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77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409575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90" dirty="0"/>
              <a:t>Directly</a:t>
            </a:r>
            <a:r>
              <a:rPr sz="4400" spc="-114" dirty="0"/>
              <a:t> </a:t>
            </a:r>
            <a:r>
              <a:rPr sz="4400" spc="170" dirty="0"/>
              <a:t>Related </a:t>
            </a:r>
            <a:r>
              <a:rPr sz="4400" spc="185" dirty="0"/>
              <a:t>Evidence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5690870" cy="391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9337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Connected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neither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inculpatory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nor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exculpatory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not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relied upon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Decision-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maker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(DM)</a:t>
            </a:r>
            <a:endParaRPr sz="2400">
              <a:latin typeface="Calibri"/>
              <a:cs typeface="Calibri"/>
            </a:endParaRPr>
          </a:p>
          <a:p>
            <a:pPr marL="355600" marR="205740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 be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their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Advisors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endParaRPr sz="2400">
              <a:latin typeface="Calibri"/>
              <a:cs typeface="Calibri"/>
            </a:endParaRPr>
          </a:p>
          <a:p>
            <a:pPr marL="812800" marR="5080" lvl="1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812800" algn="l"/>
              </a:tabLst>
            </a:pP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recommends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providing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organized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file</a:t>
            </a:r>
            <a:endParaRPr sz="2400">
              <a:latin typeface="Calibri"/>
              <a:cs typeface="Calibri"/>
            </a:endParaRPr>
          </a:p>
          <a:p>
            <a:pPr marL="355600" marR="87947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spc="-105" dirty="0">
                <a:solidFill>
                  <a:srgbClr val="00246C"/>
                </a:solidFill>
                <a:latin typeface="Calibri"/>
                <a:cs typeface="Calibri"/>
              </a:rPr>
              <a:t>DMs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ultimately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is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relevant,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related,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neither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showing two professionals engaged in a focused discussion, with a man in a dark suit and light blue shirt looking intently at something off-frame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5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78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14223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10" dirty="0"/>
              <a:t>Privileged</a:t>
            </a:r>
            <a:r>
              <a:rPr sz="4400" spc="-130" dirty="0"/>
              <a:t> </a:t>
            </a:r>
            <a:r>
              <a:rPr sz="4400" spc="155" dirty="0"/>
              <a:t>and </a:t>
            </a:r>
            <a:r>
              <a:rPr sz="4400" spc="90" dirty="0"/>
              <a:t>Medical</a:t>
            </a:r>
            <a:r>
              <a:rPr sz="4400" spc="-135" dirty="0"/>
              <a:t> </a:t>
            </a:r>
            <a:r>
              <a:rPr sz="4400" spc="165" dirty="0"/>
              <a:t>Information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5024120" cy="3332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permission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obtain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include:</a:t>
            </a:r>
            <a:endParaRPr sz="2400">
              <a:latin typeface="Calibri"/>
              <a:cs typeface="Calibri"/>
            </a:endParaRPr>
          </a:p>
          <a:p>
            <a:pPr marL="241300" marR="41910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protected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legally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recognized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privilege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Records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made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maintained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by: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Physician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Psychiatrist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Psychologist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a medical history form on a clipboard with a stethoscope and pen placed beside it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500" y="0"/>
            <a:ext cx="5143499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79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Essential</a:t>
            </a:r>
            <a:r>
              <a:rPr sz="4400" spc="-114" dirty="0"/>
              <a:t> </a:t>
            </a:r>
            <a:r>
              <a:rPr sz="4400" spc="185" dirty="0"/>
              <a:t>Compliance</a:t>
            </a:r>
            <a:r>
              <a:rPr sz="4400" spc="-114" dirty="0"/>
              <a:t> </a:t>
            </a:r>
            <a:r>
              <a:rPr sz="4400" spc="190" dirty="0"/>
              <a:t>Elements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9674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requirements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Stop,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Prevent,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Remedy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guide Title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Coordinators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(TIXCs)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work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" y="2823273"/>
            <a:ext cx="3337560" cy="315468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5080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400"/>
              </a:spcBef>
            </a:pPr>
            <a:r>
              <a:rPr sz="50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5000">
              <a:latin typeface="Calibri"/>
              <a:cs typeface="Calibri"/>
            </a:endParaRPr>
          </a:p>
          <a:p>
            <a:pPr marL="182880" marR="511809">
              <a:lnSpc>
                <a:spcPct val="100000"/>
              </a:lnSpc>
              <a:spcBef>
                <a:spcPts val="2565"/>
              </a:spcBef>
            </a:pPr>
            <a:r>
              <a:rPr sz="2400" b="1" spc="140" dirty="0">
                <a:solidFill>
                  <a:srgbClr val="FFFFFF"/>
                </a:solidFill>
                <a:latin typeface="Calibri"/>
                <a:cs typeface="Calibri"/>
              </a:rPr>
              <a:t>STOP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discriminatory conduct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88383" y="2823273"/>
            <a:ext cx="3337560" cy="3154680"/>
          </a:xfrm>
          <a:prstGeom prst="rect">
            <a:avLst/>
          </a:prstGeom>
          <a:solidFill>
            <a:srgbClr val="9AC0FF"/>
          </a:solidFill>
        </p:spPr>
        <p:txBody>
          <a:bodyPr vert="horz" wrap="square" lIns="0" tIns="5080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400"/>
              </a:spcBef>
            </a:pPr>
            <a:r>
              <a:rPr sz="5000" b="1" spc="100" dirty="0">
                <a:solidFill>
                  <a:srgbClr val="00246C"/>
                </a:solidFill>
                <a:latin typeface="Calibri"/>
                <a:cs typeface="Calibri"/>
              </a:rPr>
              <a:t>2</a:t>
            </a:r>
            <a:endParaRPr sz="5000">
              <a:latin typeface="Calibri"/>
              <a:cs typeface="Calibri"/>
            </a:endParaRPr>
          </a:p>
          <a:p>
            <a:pPr marL="182880" marR="294640" algn="just">
              <a:lnSpc>
                <a:spcPct val="100000"/>
              </a:lnSpc>
              <a:spcBef>
                <a:spcPts val="2565"/>
              </a:spcBef>
            </a:pPr>
            <a:r>
              <a:rPr sz="2400" b="1" spc="110" dirty="0">
                <a:solidFill>
                  <a:srgbClr val="00246C"/>
                </a:solidFill>
                <a:latin typeface="Calibri"/>
                <a:cs typeface="Calibri"/>
              </a:rPr>
              <a:t>PREVENT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recurrence,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both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individual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400" spc="2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levels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38579" y="2823273"/>
            <a:ext cx="3337560" cy="3154680"/>
          </a:xfrm>
          <a:prstGeom prst="rect">
            <a:avLst/>
          </a:prstGeom>
          <a:solidFill>
            <a:srgbClr val="BD1046"/>
          </a:solidFill>
        </p:spPr>
        <p:txBody>
          <a:bodyPr vert="horz" wrap="square" lIns="0" tIns="508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400"/>
              </a:spcBef>
            </a:pPr>
            <a:r>
              <a:rPr sz="5000" b="1" spc="10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5000">
              <a:latin typeface="Calibri"/>
              <a:cs typeface="Calibri"/>
            </a:endParaRPr>
          </a:p>
          <a:p>
            <a:pPr marL="182245" marR="309880">
              <a:lnSpc>
                <a:spcPct val="100000"/>
              </a:lnSpc>
              <a:spcBef>
                <a:spcPts val="2565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REMEDY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 effects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discrimination</a:t>
            </a:r>
            <a:r>
              <a:rPr sz="2400" spc="3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individuals,</a:t>
            </a:r>
            <a:r>
              <a:rPr sz="24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4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community,</a:t>
            </a:r>
            <a:r>
              <a:rPr sz="24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24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institutional</a:t>
            </a:r>
            <a:r>
              <a:rPr sz="24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level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 descr="ATIXA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5" dirty="0"/>
              <a:t>Specific</a:t>
            </a:r>
            <a:r>
              <a:rPr sz="4400" spc="-140" dirty="0"/>
              <a:t> </a:t>
            </a:r>
            <a:r>
              <a:rPr sz="4400" spc="195" dirty="0"/>
              <a:t>Evidence</a:t>
            </a:r>
            <a:r>
              <a:rPr sz="4400" spc="-145" dirty="0"/>
              <a:t> </a:t>
            </a:r>
            <a:r>
              <a:rPr sz="4400" spc="190" dirty="0"/>
              <a:t>Issues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551495"/>
            <a:ext cx="10162540" cy="37134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Complainant’s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predisposition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never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Complainant’s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behavior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except:</a:t>
            </a:r>
            <a:endParaRPr sz="2400">
              <a:latin typeface="Calibri"/>
              <a:cs typeface="Calibri"/>
            </a:endParaRPr>
          </a:p>
          <a:p>
            <a:pPr marL="697865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offered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 prove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 someone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other than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committed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conduct;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698500" marR="135953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offered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respect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Even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 admitted/introduced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apply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Respondent’s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behavior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predisposition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Evidence</a:t>
            </a:r>
            <a:r>
              <a:rPr sz="4400" spc="-145" dirty="0"/>
              <a:t> </a:t>
            </a:r>
            <a:r>
              <a:rPr sz="4400" spc="180" dirty="0"/>
              <a:t>and</a:t>
            </a:r>
            <a:r>
              <a:rPr sz="4400" spc="-135" dirty="0"/>
              <a:t> </a:t>
            </a:r>
            <a:r>
              <a:rPr sz="4400" spc="165" dirty="0"/>
              <a:t>the</a:t>
            </a:r>
            <a:r>
              <a:rPr sz="4400" spc="-110" dirty="0"/>
              <a:t> </a:t>
            </a:r>
            <a:r>
              <a:rPr sz="4400" spc="180" dirty="0"/>
              <a:t>Consent</a:t>
            </a:r>
            <a:r>
              <a:rPr sz="4400" spc="-145" dirty="0"/>
              <a:t> </a:t>
            </a:r>
            <a:r>
              <a:rPr sz="4400" spc="195" dirty="0"/>
              <a:t>Construct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551495"/>
            <a:ext cx="9938385" cy="35610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300"/>
              </a:spcBef>
              <a:buAutoNum type="arabicPeriod"/>
              <a:tabLst>
                <a:tab pos="469265" algn="l"/>
              </a:tabLst>
            </a:pP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force</a:t>
            </a:r>
            <a:r>
              <a:rPr sz="24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obtain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intimate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access?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265" algn="l"/>
              </a:tabLst>
            </a:pP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incapacitated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1152525" lvl="1" indent="-457200">
              <a:lnSpc>
                <a:spcPct val="100000"/>
              </a:lnSpc>
              <a:spcBef>
                <a:spcPts val="600"/>
              </a:spcBef>
              <a:buAutoNum type="alphaLcPeriod"/>
              <a:tabLst>
                <a:tab pos="115252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so,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know,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1152525" marR="904240" lvl="1" indent="-457200">
              <a:lnSpc>
                <a:spcPct val="100000"/>
              </a:lnSpc>
              <a:spcBef>
                <a:spcPts val="600"/>
              </a:spcBef>
              <a:buAutoNum type="alphaLcPeriod"/>
              <a:tabLst>
                <a:tab pos="1152525" algn="l"/>
              </a:tabLst>
            </a:pP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known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was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incapacitated?</a:t>
            </a:r>
            <a:endParaRPr sz="2400">
              <a:latin typeface="Calibri"/>
              <a:cs typeface="Calibri"/>
            </a:endParaRPr>
          </a:p>
          <a:p>
            <a:pPr marL="475615" marR="5080" indent="-45720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75615" algn="l"/>
              </a:tabLst>
            </a:pP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clear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words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actions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 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gave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Respondent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permission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specific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intimate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took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place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took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place?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Credibility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03895"/>
            <a:ext cx="5835650" cy="406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369695" indent="-228600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largely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function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corroboration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consistency</a:t>
            </a:r>
            <a:endParaRPr sz="240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4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45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involves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evaluating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extent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which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accurate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reliable</a:t>
            </a:r>
            <a:endParaRPr sz="2400">
              <a:latin typeface="Calibri"/>
              <a:cs typeface="Calibri"/>
            </a:endParaRPr>
          </a:p>
          <a:p>
            <a:pPr marL="698500" marR="760730" lvl="1" indent="-228600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Refrain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focusing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irrelevant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inaccuracies</a:t>
            </a:r>
            <a:r>
              <a:rPr sz="24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inconsistencies</a:t>
            </a:r>
            <a:endParaRPr sz="2400">
              <a:latin typeface="Calibri"/>
              <a:cs typeface="Calibri"/>
            </a:endParaRPr>
          </a:p>
          <a:p>
            <a:pPr marL="241300" marR="1193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Note: </a:t>
            </a: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Memory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errors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alone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not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necessarily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diminish</a:t>
            </a:r>
            <a:r>
              <a:rPr sz="24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credibility,</a:t>
            </a:r>
            <a:r>
              <a:rPr sz="24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nor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some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evasion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Photograph of a person with short curly hair facing a whiteboard covered with sticky notes and handwritten text, suggesting a brainstorming or planning session. The individual wears a white sleeveless top with floral patterns and holds a red marker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53161" y="0"/>
            <a:ext cx="5038838" cy="68580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696589" y="642562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82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5485" y="6439496"/>
            <a:ext cx="2811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©</a:t>
            </a:r>
            <a:r>
              <a:rPr sz="1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2026</a:t>
            </a:r>
            <a:r>
              <a:rPr sz="1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Association of</a:t>
            </a:r>
            <a:r>
              <a:rPr sz="1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 Administrators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983996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95" dirty="0"/>
              <a:t>Drafting,</a:t>
            </a:r>
            <a:r>
              <a:rPr sz="4400" spc="-110" dirty="0"/>
              <a:t> </a:t>
            </a:r>
            <a:r>
              <a:rPr sz="4400" spc="210" dirty="0"/>
              <a:t>Reviewing,</a:t>
            </a:r>
            <a:r>
              <a:rPr sz="4400" spc="-114" dirty="0"/>
              <a:t> </a:t>
            </a:r>
            <a:r>
              <a:rPr sz="4400" spc="180" dirty="0"/>
              <a:t>and</a:t>
            </a:r>
            <a:r>
              <a:rPr sz="4400" spc="-95" dirty="0"/>
              <a:t> </a:t>
            </a:r>
            <a:r>
              <a:rPr sz="4400" spc="225" dirty="0"/>
              <a:t>Finalizing</a:t>
            </a:r>
            <a:r>
              <a:rPr sz="4400" spc="-145" dirty="0"/>
              <a:t> </a:t>
            </a:r>
            <a:r>
              <a:rPr sz="4400" spc="140" dirty="0"/>
              <a:t>the </a:t>
            </a: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180" dirty="0"/>
              <a:t>Report</a:t>
            </a:r>
            <a:endParaRPr sz="4400"/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1850" y="1820757"/>
            <a:ext cx="10528300" cy="1221740"/>
            <a:chOff x="831850" y="1820757"/>
            <a:chExt cx="10528300" cy="1221740"/>
          </a:xfrm>
        </p:grpSpPr>
        <p:sp>
          <p:nvSpPr>
            <p:cNvPr id="11" name="object 11"/>
            <p:cNvSpPr/>
            <p:nvPr/>
          </p:nvSpPr>
          <p:spPr>
            <a:xfrm>
              <a:off x="838200" y="1827107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0"/>
                  </a:moveTo>
                  <a:lnTo>
                    <a:pt x="0" y="0"/>
                  </a:lnTo>
                  <a:lnTo>
                    <a:pt x="0" y="785469"/>
                  </a:lnTo>
                  <a:lnTo>
                    <a:pt x="5106695" y="785469"/>
                  </a:lnTo>
                  <a:lnTo>
                    <a:pt x="5106695" y="906640"/>
                  </a:lnTo>
                  <a:lnTo>
                    <a:pt x="4955590" y="906640"/>
                  </a:lnTo>
                  <a:lnTo>
                    <a:pt x="5257800" y="1208849"/>
                  </a:lnTo>
                  <a:lnTo>
                    <a:pt x="5560009" y="906640"/>
                  </a:lnTo>
                  <a:lnTo>
                    <a:pt x="5408904" y="906640"/>
                  </a:lnTo>
                  <a:lnTo>
                    <a:pt x="5408904" y="785469"/>
                  </a:lnTo>
                  <a:lnTo>
                    <a:pt x="10515600" y="785469"/>
                  </a:lnTo>
                  <a:lnTo>
                    <a:pt x="10515600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38200" y="1827107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785469"/>
                  </a:moveTo>
                  <a:lnTo>
                    <a:pt x="5408904" y="785469"/>
                  </a:lnTo>
                  <a:lnTo>
                    <a:pt x="5408904" y="906640"/>
                  </a:lnTo>
                  <a:lnTo>
                    <a:pt x="5560009" y="906640"/>
                  </a:lnTo>
                  <a:lnTo>
                    <a:pt x="5257800" y="1208849"/>
                  </a:lnTo>
                  <a:lnTo>
                    <a:pt x="4955590" y="906640"/>
                  </a:lnTo>
                  <a:lnTo>
                    <a:pt x="5106695" y="906640"/>
                  </a:lnTo>
                  <a:lnTo>
                    <a:pt x="5106695" y="785469"/>
                  </a:lnTo>
                  <a:lnTo>
                    <a:pt x="0" y="785469"/>
                  </a:lnTo>
                  <a:lnTo>
                    <a:pt x="0" y="0"/>
                  </a:lnTo>
                  <a:lnTo>
                    <a:pt x="10515600" y="0"/>
                  </a:lnTo>
                  <a:lnTo>
                    <a:pt x="10515600" y="78546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317523" y="1976228"/>
            <a:ext cx="355536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Draft</a:t>
            </a:r>
            <a:r>
              <a:rPr sz="2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Investigation</a:t>
            </a:r>
            <a:r>
              <a:rPr sz="2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Report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8200" y="5418251"/>
            <a:ext cx="10515600" cy="78613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1625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80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Final</a:t>
            </a:r>
            <a:r>
              <a:rPr sz="26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Investigation</a:t>
            </a:r>
            <a:r>
              <a:rPr sz="26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Report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1850" y="3017804"/>
            <a:ext cx="10528300" cy="2418715"/>
            <a:chOff x="831850" y="3017804"/>
            <a:chExt cx="10528300" cy="2418715"/>
          </a:xfrm>
        </p:grpSpPr>
        <p:sp>
          <p:nvSpPr>
            <p:cNvPr id="5" name="object 5"/>
            <p:cNvSpPr/>
            <p:nvPr/>
          </p:nvSpPr>
          <p:spPr>
            <a:xfrm>
              <a:off x="838200" y="4221203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0"/>
                  </a:moveTo>
                  <a:lnTo>
                    <a:pt x="0" y="0"/>
                  </a:lnTo>
                  <a:lnTo>
                    <a:pt x="0" y="785469"/>
                  </a:lnTo>
                  <a:lnTo>
                    <a:pt x="5106695" y="785469"/>
                  </a:lnTo>
                  <a:lnTo>
                    <a:pt x="5106695" y="906627"/>
                  </a:lnTo>
                  <a:lnTo>
                    <a:pt x="4955590" y="906627"/>
                  </a:lnTo>
                  <a:lnTo>
                    <a:pt x="5257800" y="1208849"/>
                  </a:lnTo>
                  <a:lnTo>
                    <a:pt x="5560009" y="906627"/>
                  </a:lnTo>
                  <a:lnTo>
                    <a:pt x="5408904" y="906627"/>
                  </a:lnTo>
                  <a:lnTo>
                    <a:pt x="5408904" y="785469"/>
                  </a:lnTo>
                  <a:lnTo>
                    <a:pt x="10515600" y="785469"/>
                  </a:lnTo>
                  <a:lnTo>
                    <a:pt x="10515600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4221203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785469"/>
                  </a:moveTo>
                  <a:lnTo>
                    <a:pt x="5408904" y="785469"/>
                  </a:lnTo>
                  <a:lnTo>
                    <a:pt x="5408904" y="906627"/>
                  </a:lnTo>
                  <a:lnTo>
                    <a:pt x="5560009" y="906627"/>
                  </a:lnTo>
                  <a:lnTo>
                    <a:pt x="5257800" y="1208849"/>
                  </a:lnTo>
                  <a:lnTo>
                    <a:pt x="4955590" y="906627"/>
                  </a:lnTo>
                  <a:lnTo>
                    <a:pt x="5106695" y="906627"/>
                  </a:lnTo>
                  <a:lnTo>
                    <a:pt x="5106695" y="785469"/>
                  </a:lnTo>
                  <a:lnTo>
                    <a:pt x="0" y="785469"/>
                  </a:lnTo>
                  <a:lnTo>
                    <a:pt x="0" y="0"/>
                  </a:lnTo>
                  <a:lnTo>
                    <a:pt x="10515600" y="0"/>
                  </a:lnTo>
                  <a:lnTo>
                    <a:pt x="10515600" y="78546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8200" y="3024154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0"/>
                  </a:moveTo>
                  <a:lnTo>
                    <a:pt x="0" y="0"/>
                  </a:lnTo>
                  <a:lnTo>
                    <a:pt x="0" y="785469"/>
                  </a:lnTo>
                  <a:lnTo>
                    <a:pt x="5106695" y="785469"/>
                  </a:lnTo>
                  <a:lnTo>
                    <a:pt x="5106695" y="906627"/>
                  </a:lnTo>
                  <a:lnTo>
                    <a:pt x="4955590" y="906627"/>
                  </a:lnTo>
                  <a:lnTo>
                    <a:pt x="5257800" y="1208849"/>
                  </a:lnTo>
                  <a:lnTo>
                    <a:pt x="5560009" y="906627"/>
                  </a:lnTo>
                  <a:lnTo>
                    <a:pt x="5408904" y="906627"/>
                  </a:lnTo>
                  <a:lnTo>
                    <a:pt x="5408904" y="785469"/>
                  </a:lnTo>
                  <a:lnTo>
                    <a:pt x="10515600" y="785469"/>
                  </a:lnTo>
                  <a:lnTo>
                    <a:pt x="105156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38200" y="3024154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785469"/>
                  </a:moveTo>
                  <a:lnTo>
                    <a:pt x="5408904" y="785469"/>
                  </a:lnTo>
                  <a:lnTo>
                    <a:pt x="5408904" y="906627"/>
                  </a:lnTo>
                  <a:lnTo>
                    <a:pt x="5560009" y="906627"/>
                  </a:lnTo>
                  <a:lnTo>
                    <a:pt x="5257800" y="1208849"/>
                  </a:lnTo>
                  <a:lnTo>
                    <a:pt x="4955590" y="906627"/>
                  </a:lnTo>
                  <a:lnTo>
                    <a:pt x="5106695" y="906627"/>
                  </a:lnTo>
                  <a:lnTo>
                    <a:pt x="5106695" y="785469"/>
                  </a:lnTo>
                  <a:lnTo>
                    <a:pt x="0" y="785469"/>
                  </a:lnTo>
                  <a:lnTo>
                    <a:pt x="0" y="0"/>
                  </a:lnTo>
                  <a:lnTo>
                    <a:pt x="10515600" y="0"/>
                  </a:lnTo>
                  <a:lnTo>
                    <a:pt x="10515600" y="78546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351563" y="3173275"/>
            <a:ext cx="7486650" cy="1619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TIXC/Legal</a:t>
            </a:r>
            <a:r>
              <a:rPr sz="26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Counsel</a:t>
            </a:r>
            <a:r>
              <a:rPr sz="26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6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6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6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6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30"/>
              </a:spcBef>
            </a:pP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6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6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Advisors</a:t>
            </a:r>
            <a:r>
              <a:rPr sz="26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6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6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6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6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83</a:t>
            </a:fld>
            <a:endParaRPr spc="-25" dirty="0"/>
          </a:p>
        </p:txBody>
      </p:sp>
      <p:sp>
        <p:nvSpPr>
          <p:cNvPr id="14" name="object 1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996251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20" dirty="0"/>
              <a:t>Parties’</a:t>
            </a:r>
            <a:r>
              <a:rPr sz="4400" spc="-125" dirty="0"/>
              <a:t> </a:t>
            </a:r>
            <a:r>
              <a:rPr sz="4400" spc="180" dirty="0"/>
              <a:t>and</a:t>
            </a:r>
            <a:r>
              <a:rPr sz="4400" spc="-120" dirty="0"/>
              <a:t> </a:t>
            </a:r>
            <a:r>
              <a:rPr sz="4400" spc="180" dirty="0"/>
              <a:t>Advisors’</a:t>
            </a:r>
            <a:r>
              <a:rPr sz="4400" spc="-140" dirty="0"/>
              <a:t> </a:t>
            </a:r>
            <a:r>
              <a:rPr sz="4400" spc="195" dirty="0"/>
              <a:t>Review</a:t>
            </a:r>
            <a:r>
              <a:rPr sz="4400" spc="-130" dirty="0"/>
              <a:t> </a:t>
            </a:r>
            <a:r>
              <a:rPr sz="4400" spc="145" dirty="0"/>
              <a:t>of</a:t>
            </a:r>
            <a:r>
              <a:rPr sz="4400" spc="-120" dirty="0"/>
              <a:t> </a:t>
            </a:r>
            <a:r>
              <a:rPr sz="4400" spc="175" dirty="0"/>
              <a:t>Report </a:t>
            </a:r>
            <a:r>
              <a:rPr sz="4400" spc="180" dirty="0"/>
              <a:t>and</a:t>
            </a:r>
            <a:r>
              <a:rPr sz="4400" spc="-125" dirty="0"/>
              <a:t> </a:t>
            </a:r>
            <a:r>
              <a:rPr sz="4400" spc="190" dirty="0"/>
              <a:t>Evidence</a:t>
            </a:r>
            <a:r>
              <a:rPr sz="4400" spc="-160" dirty="0"/>
              <a:t> </a:t>
            </a:r>
            <a:r>
              <a:rPr sz="4400" spc="185" dirty="0"/>
              <a:t>File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10026015" cy="40792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must: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sent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 an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electronic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hard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copy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upon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which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Recipient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intend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rely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exculpatory</a:t>
            </a:r>
            <a:r>
              <a:rPr sz="24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inculpatory</a:t>
            </a:r>
            <a:r>
              <a:rPr sz="24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must: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Allow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90" dirty="0">
                <a:solidFill>
                  <a:srgbClr val="00246C"/>
                </a:solidFill>
                <a:latin typeface="Calibri"/>
                <a:cs typeface="Calibri"/>
              </a:rPr>
              <a:t>10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days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response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feedback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incorporate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where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appropriate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sends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Advisors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for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90" dirty="0">
                <a:solidFill>
                  <a:srgbClr val="00246C"/>
                </a:solidFill>
                <a:latin typeface="Calibri"/>
                <a:cs typeface="Calibri"/>
              </a:rPr>
              <a:t>10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days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45612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65" dirty="0">
                <a:solidFill>
                  <a:srgbClr val="FFFFFF"/>
                </a:solidFill>
              </a:rPr>
              <a:t>Decision-</a:t>
            </a:r>
            <a:r>
              <a:rPr sz="4800" spc="125" dirty="0">
                <a:solidFill>
                  <a:srgbClr val="FFFFFF"/>
                </a:solidFill>
              </a:rPr>
              <a:t>Making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50" dirty="0"/>
              <a:t>Decision-</a:t>
            </a:r>
            <a:r>
              <a:rPr sz="4400" spc="125" dirty="0"/>
              <a:t>Making</a:t>
            </a:r>
            <a:r>
              <a:rPr sz="4400" spc="-114" dirty="0"/>
              <a:t> </a:t>
            </a:r>
            <a:r>
              <a:rPr sz="4400" spc="175" dirty="0"/>
              <a:t>Overview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Formal 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88983" y="1596186"/>
            <a:ext cx="2235200" cy="885825"/>
            <a:chOff x="2688983" y="1596186"/>
            <a:chExt cx="2235200" cy="885825"/>
          </a:xfrm>
        </p:grpSpPr>
        <p:sp>
          <p:nvSpPr>
            <p:cNvPr id="12" name="object 12"/>
            <p:cNvSpPr/>
            <p:nvPr/>
          </p:nvSpPr>
          <p:spPr>
            <a:xfrm>
              <a:off x="2777883" y="1685086"/>
              <a:ext cx="2057400" cy="698500"/>
            </a:xfrm>
            <a:custGeom>
              <a:avLst/>
              <a:gdLst/>
              <a:ahLst/>
              <a:cxnLst/>
              <a:rect l="l" t="t" r="r" b="b"/>
              <a:pathLst>
                <a:path w="2057400" h="698500">
                  <a:moveTo>
                    <a:pt x="0" y="698271"/>
                  </a:moveTo>
                  <a:lnTo>
                    <a:pt x="2057400" y="698271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77883" y="1685086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0899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782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68891" y="2445328"/>
            <a:ext cx="1877695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67335" marR="46228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67335" marR="4470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67335" marR="52832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67335" marR="48768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2393" y="1586560"/>
            <a:ext cx="2240915" cy="885825"/>
            <a:chOff x="7262393" y="1586560"/>
            <a:chExt cx="2240915" cy="885825"/>
          </a:xfrm>
        </p:grpSpPr>
        <p:sp>
          <p:nvSpPr>
            <p:cNvPr id="28" name="object 28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206281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62810" y="707885"/>
                  </a:lnTo>
                  <a:lnTo>
                    <a:pt x="2062810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0" y="0"/>
                  </a:moveTo>
                  <a:lnTo>
                    <a:pt x="2062810" y="0"/>
                  </a:lnTo>
                  <a:lnTo>
                    <a:pt x="206281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63048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45603" y="2445328"/>
            <a:ext cx="187960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7335" marR="3835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86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50" dirty="0"/>
              <a:t>Decision-</a:t>
            </a:r>
            <a:r>
              <a:rPr sz="4400" spc="125" dirty="0"/>
              <a:t>Making</a:t>
            </a:r>
            <a:r>
              <a:rPr sz="4400" spc="-114" dirty="0"/>
              <a:t> </a:t>
            </a:r>
            <a:r>
              <a:rPr sz="4400" spc="175" dirty="0"/>
              <a:t>Phase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06943"/>
            <a:ext cx="1035494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must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resolved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decision-making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phase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unless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is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reached, 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complaint is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" y="2626245"/>
            <a:ext cx="4988560" cy="373062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57785" rIns="0" bIns="0" rtlCol="0">
            <a:spAutoFit/>
          </a:bodyPr>
          <a:lstStyle/>
          <a:p>
            <a:pPr marL="1362075">
              <a:lnSpc>
                <a:spcPct val="100000"/>
              </a:lnSpc>
              <a:spcBef>
                <a:spcPts val="455"/>
              </a:spcBef>
            </a:pPr>
            <a:r>
              <a:rPr sz="2000" b="1" spc="95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80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FFFFFF"/>
                </a:solidFill>
                <a:latin typeface="Calibri"/>
                <a:cs typeface="Calibri"/>
              </a:rPr>
              <a:t>Coordinator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Oversees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endParaRPr sz="2000">
              <a:latin typeface="Calibri"/>
              <a:cs typeface="Calibri"/>
            </a:endParaRPr>
          </a:p>
          <a:p>
            <a:pPr marL="525145" marR="1713864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Facilitates</a:t>
            </a:r>
            <a:r>
              <a:rPr sz="20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scheduling</a:t>
            </a:r>
            <a:r>
              <a:rPr sz="20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communication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Ensures</a:t>
            </a:r>
            <a:r>
              <a:rPr sz="20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sanction</a:t>
            </a: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compliance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Implements</a:t>
            </a: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  <a:p>
            <a:pPr marL="525145" marR="81343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Provides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institutional</a:t>
            </a: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memory</a:t>
            </a:r>
            <a:r>
              <a:rPr sz="2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precedent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information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Trains</a:t>
            </a:r>
            <a:r>
              <a:rPr sz="20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DMs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Maintains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institutional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records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39065" y="2626245"/>
            <a:ext cx="4988560" cy="373062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9685" rIns="0" bIns="0" rtlCol="0">
            <a:spAutoFit/>
          </a:bodyPr>
          <a:lstStyle/>
          <a:p>
            <a:pPr marL="1455420">
              <a:lnSpc>
                <a:spcPct val="100000"/>
              </a:lnSpc>
              <a:spcBef>
                <a:spcPts val="155"/>
              </a:spcBef>
            </a:pP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Decision-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Maker(s)</a:t>
            </a:r>
            <a:endParaRPr sz="2000">
              <a:latin typeface="Calibri"/>
              <a:cs typeface="Calibri"/>
            </a:endParaRPr>
          </a:p>
          <a:p>
            <a:pPr marL="52514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endParaRPr sz="2000">
              <a:latin typeface="Calibri"/>
              <a:cs typeface="Calibri"/>
            </a:endParaRPr>
          </a:p>
          <a:p>
            <a:pPr marL="525145" marR="64452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Facilitates</a:t>
            </a:r>
            <a:r>
              <a:rPr sz="2000" spc="2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decision-making</a:t>
            </a:r>
            <a:r>
              <a:rPr sz="2000" spc="2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process,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000" spc="2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Determines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relevance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Assesses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Makes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finding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fact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Determines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was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violated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Assigns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applicable)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Writes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87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50" dirty="0"/>
              <a:t>Live</a:t>
            </a:r>
            <a:r>
              <a:rPr sz="4400" spc="-135" dirty="0"/>
              <a:t> </a:t>
            </a:r>
            <a:r>
              <a:rPr sz="4400" spc="190" dirty="0"/>
              <a:t>Hearings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60009" y="1553833"/>
            <a:ext cx="10355580" cy="42170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impose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reasonable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decorum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rules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asked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 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Advisors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DMs</a:t>
            </a:r>
            <a:endParaRPr sz="2200">
              <a:latin typeface="Calibri"/>
              <a:cs typeface="Calibri"/>
            </a:endParaRPr>
          </a:p>
          <a:p>
            <a:pPr marL="697230" marR="1333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 Advisor,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asking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hearing,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wishes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ask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spc="-165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proposed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permissible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location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virtually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technology</a:t>
            </a:r>
            <a:endParaRPr sz="2200">
              <a:latin typeface="Calibri"/>
              <a:cs typeface="Calibri"/>
            </a:endParaRPr>
          </a:p>
          <a:p>
            <a:pPr marL="697865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165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able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simultaneously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are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speaking/communicating</a:t>
            </a:r>
            <a:endParaRPr sz="2200">
              <a:latin typeface="Calibri"/>
              <a:cs typeface="Calibri"/>
            </a:endParaRPr>
          </a:p>
          <a:p>
            <a:pPr marL="240029" marR="5334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create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audio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video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recording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transcript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make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to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inspect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5" dirty="0"/>
              <a:t>Finding</a:t>
            </a:r>
            <a:r>
              <a:rPr sz="4400" spc="-150" dirty="0"/>
              <a:t> </a:t>
            </a:r>
            <a:r>
              <a:rPr sz="4400" spc="180" dirty="0"/>
              <a:t>and</a:t>
            </a:r>
            <a:r>
              <a:rPr sz="4400" spc="-114" dirty="0"/>
              <a:t> </a:t>
            </a:r>
            <a:r>
              <a:rPr sz="4400" spc="225" dirty="0"/>
              <a:t>Final</a:t>
            </a:r>
            <a:r>
              <a:rPr sz="4400" spc="-140" dirty="0"/>
              <a:t> </a:t>
            </a:r>
            <a:r>
              <a:rPr sz="4400" spc="155" dirty="0"/>
              <a:t>Determination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10074910" cy="4475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Making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Finding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95" dirty="0">
                <a:solidFill>
                  <a:srgbClr val="00246C"/>
                </a:solidFill>
                <a:latin typeface="Calibri"/>
                <a:cs typeface="Calibri"/>
              </a:rPr>
              <a:t>DMs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occurred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standard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Making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endParaRPr sz="2200">
              <a:latin typeface="Calibri"/>
              <a:cs typeface="Calibri"/>
            </a:endParaRPr>
          </a:p>
          <a:p>
            <a:pPr marL="697230" marR="5080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spc="-95" dirty="0">
                <a:solidFill>
                  <a:srgbClr val="00246C"/>
                </a:solidFill>
                <a:latin typeface="Calibri"/>
                <a:cs typeface="Calibri"/>
              </a:rPr>
              <a:t>DMs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occurred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violation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applying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standard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2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individually</a:t>
            </a:r>
            <a:r>
              <a:rPr sz="22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75" dirty="0">
                <a:solidFill>
                  <a:srgbClr val="00246C"/>
                </a:solidFill>
                <a:latin typeface="Calibri"/>
                <a:cs typeface="Calibri"/>
              </a:rPr>
              <a:t>Standard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697865" marR="67500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Apply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either the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preponderance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 of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standard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clear</a:t>
            </a:r>
            <a:r>
              <a:rPr sz="22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200" b="1" spc="70" dirty="0">
                <a:solidFill>
                  <a:srgbClr val="00246C"/>
                </a:solidFill>
                <a:latin typeface="Calibri"/>
                <a:cs typeface="Calibri"/>
              </a:rPr>
              <a:t>convincing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standard</a:t>
            </a:r>
            <a:endParaRPr sz="2200">
              <a:latin typeface="Calibri"/>
              <a:cs typeface="Calibri"/>
            </a:endParaRPr>
          </a:p>
          <a:p>
            <a:pPr marL="696595" marR="6845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Standard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consistent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sexual 	harassment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498411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04" dirty="0"/>
              <a:t>Title</a:t>
            </a:r>
            <a:r>
              <a:rPr sz="4400" spc="-120" dirty="0"/>
              <a:t> </a:t>
            </a:r>
            <a:r>
              <a:rPr sz="4400" spc="175" dirty="0"/>
              <a:t>IX</a:t>
            </a:r>
            <a:r>
              <a:rPr sz="4400" spc="-100" dirty="0"/>
              <a:t> </a:t>
            </a:r>
            <a:r>
              <a:rPr sz="4400" spc="165" dirty="0"/>
              <a:t>Coordinator </a:t>
            </a:r>
            <a:r>
              <a:rPr sz="4400" spc="215" dirty="0"/>
              <a:t>(TIXC)</a:t>
            </a:r>
            <a:r>
              <a:rPr sz="4400" spc="-110" dirty="0"/>
              <a:t> </a:t>
            </a:r>
            <a:r>
              <a:rPr sz="4400" spc="155" dirty="0"/>
              <a:t>Role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5454650" cy="35610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Mandated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Oversees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Responsibilities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fall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into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two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categories:</a:t>
            </a:r>
            <a:endParaRPr sz="2400">
              <a:latin typeface="Calibri"/>
              <a:cs typeface="Calibri"/>
            </a:endParaRPr>
          </a:p>
          <a:p>
            <a:pPr marL="698500" marR="13144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Responding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complaints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sexual harassment</a:t>
            </a:r>
            <a:endParaRPr sz="2400">
              <a:latin typeface="Calibri"/>
              <a:cs typeface="Calibri"/>
            </a:endParaRPr>
          </a:p>
          <a:p>
            <a:pPr marL="698500" marR="6032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Leading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efforts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equality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across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entire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 descr="Photograph of a young professional woman standing in a modern office environment holding a tablet, with colleagues working in the background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7"/>
          </a:xfrm>
          <a:prstGeom prst="rect">
            <a:avLst/>
          </a:prstGeom>
        </p:spPr>
      </p:pic>
      <p:pic>
        <p:nvPicPr>
          <p:cNvPr id="4" name="object 4" descr="ATIXA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445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0" dirty="0"/>
              <a:t>Standard</a:t>
            </a:r>
            <a:r>
              <a:rPr sz="4400" spc="-135" dirty="0"/>
              <a:t> </a:t>
            </a:r>
            <a:r>
              <a:rPr sz="4400" spc="150" dirty="0"/>
              <a:t>of</a:t>
            </a:r>
            <a:r>
              <a:rPr sz="4400" spc="-120" dirty="0"/>
              <a:t> </a:t>
            </a:r>
            <a:r>
              <a:rPr sz="4400" spc="180" dirty="0"/>
              <a:t>Evidence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299142" y="1830336"/>
            <a:ext cx="2330450" cy="640080"/>
          </a:xfrm>
          <a:prstGeom prst="rect">
            <a:avLst/>
          </a:prstGeom>
          <a:solidFill>
            <a:srgbClr val="001C52"/>
          </a:solidFill>
        </p:spPr>
        <p:txBody>
          <a:bodyPr vert="horz" wrap="square" lIns="0" tIns="33020" rIns="0" bIns="0" rtlCol="0">
            <a:spAutoFit/>
          </a:bodyPr>
          <a:lstStyle/>
          <a:p>
            <a:pPr marL="535305" marR="528955" indent="40640">
              <a:lnSpc>
                <a:spcPts val="2160"/>
              </a:lnSpc>
              <a:spcBef>
                <a:spcPts val="26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Insufficient Information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00053" y="2470415"/>
            <a:ext cx="128905" cy="300355"/>
            <a:chOff x="4400053" y="2470415"/>
            <a:chExt cx="128905" cy="300355"/>
          </a:xfrm>
        </p:grpSpPr>
        <p:sp>
          <p:nvSpPr>
            <p:cNvPr id="10" name="object 10"/>
            <p:cNvSpPr/>
            <p:nvPr/>
          </p:nvSpPr>
          <p:spPr>
            <a:xfrm>
              <a:off x="4464342" y="2470415"/>
              <a:ext cx="0" cy="286385"/>
            </a:xfrm>
            <a:custGeom>
              <a:avLst/>
              <a:gdLst/>
              <a:ahLst/>
              <a:cxnLst/>
              <a:rect l="l" t="t" r="r" b="b"/>
              <a:pathLst>
                <a:path h="286385">
                  <a:moveTo>
                    <a:pt x="0" y="0"/>
                  </a:moveTo>
                  <a:lnTo>
                    <a:pt x="0" y="286029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14341" y="2670728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0"/>
                  </a:moveTo>
                  <a:lnTo>
                    <a:pt x="49999" y="85725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5770" y="1830336"/>
            <a:ext cx="2330450" cy="640080"/>
          </a:xfrm>
          <a:custGeom>
            <a:avLst/>
            <a:gdLst/>
            <a:ahLst/>
            <a:cxnLst/>
            <a:rect l="l" t="t" r="r" b="b"/>
            <a:pathLst>
              <a:path w="2330450" h="640080">
                <a:moveTo>
                  <a:pt x="2330399" y="0"/>
                </a:moveTo>
                <a:lnTo>
                  <a:pt x="0" y="0"/>
                </a:lnTo>
                <a:lnTo>
                  <a:pt x="0" y="640079"/>
                </a:lnTo>
                <a:lnTo>
                  <a:pt x="2330399" y="640079"/>
                </a:lnTo>
                <a:lnTo>
                  <a:pt x="2330399" y="0"/>
                </a:lnTo>
                <a:close/>
              </a:path>
            </a:pathLst>
          </a:custGeom>
          <a:solidFill>
            <a:srgbClr val="001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95770" y="1816112"/>
            <a:ext cx="2330450" cy="6057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573405" marR="567690" indent="88265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Clear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Convincing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3382" y="4533658"/>
            <a:ext cx="2330450" cy="640080"/>
          </a:xfrm>
          <a:prstGeom prst="rect">
            <a:avLst/>
          </a:prstGeom>
          <a:solidFill>
            <a:srgbClr val="001C52"/>
          </a:solidFill>
        </p:spPr>
        <p:txBody>
          <a:bodyPr vert="horz" wrap="square" lIns="0" tIns="135890" rIns="0" bIns="0" rtlCol="0">
            <a:spAutoFit/>
          </a:bodyPr>
          <a:lstStyle/>
          <a:p>
            <a:pPr marL="511175">
              <a:lnSpc>
                <a:spcPct val="100000"/>
              </a:lnSpc>
              <a:spcBef>
                <a:spcPts val="107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78679" y="4533658"/>
            <a:ext cx="2330450" cy="640080"/>
          </a:xfrm>
          <a:prstGeom prst="rect">
            <a:avLst/>
          </a:prstGeom>
          <a:solidFill>
            <a:srgbClr val="001C52"/>
          </a:solidFill>
        </p:spPr>
        <p:txBody>
          <a:bodyPr vert="horz" wrap="square" lIns="0" tIns="33020" rIns="0" bIns="0" rtlCol="0">
            <a:spAutoFit/>
          </a:bodyPr>
          <a:lstStyle/>
          <a:p>
            <a:pPr marL="488315" marR="215265" indent="-267335">
              <a:lnSpc>
                <a:spcPts val="2160"/>
              </a:lnSpc>
              <a:spcBef>
                <a:spcPts val="26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Preponderance</a:t>
            </a:r>
            <a:r>
              <a:rPr sz="20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92465" y="4530775"/>
            <a:ext cx="2330450" cy="640080"/>
          </a:xfrm>
          <a:prstGeom prst="rect">
            <a:avLst/>
          </a:prstGeom>
          <a:solidFill>
            <a:srgbClr val="001C52"/>
          </a:solidFill>
        </p:spPr>
        <p:txBody>
          <a:bodyPr vert="horz" wrap="square" lIns="0" tIns="33655" rIns="0" bIns="0" rtlCol="0">
            <a:spAutoFit/>
          </a:bodyPr>
          <a:lstStyle/>
          <a:p>
            <a:pPr marL="195580" marR="189230" indent="476884">
              <a:lnSpc>
                <a:spcPts val="2160"/>
              </a:lnSpc>
              <a:spcBef>
                <a:spcPts val="26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Beyond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Reasonable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Doubt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93680" y="2428656"/>
            <a:ext cx="7318375" cy="2000250"/>
            <a:chOff x="2493680" y="2428656"/>
            <a:chExt cx="7318375" cy="2000250"/>
          </a:xfrm>
        </p:grpSpPr>
        <p:sp>
          <p:nvSpPr>
            <p:cNvPr id="13" name="object 13"/>
            <p:cNvSpPr/>
            <p:nvPr/>
          </p:nvSpPr>
          <p:spPr>
            <a:xfrm>
              <a:off x="2636550" y="3454962"/>
              <a:ext cx="3466465" cy="0"/>
            </a:xfrm>
            <a:custGeom>
              <a:avLst/>
              <a:gdLst/>
              <a:ahLst/>
              <a:cxnLst/>
              <a:rect l="l" t="t" r="r" b="b"/>
              <a:pathLst>
                <a:path w="3466465">
                  <a:moveTo>
                    <a:pt x="0" y="0"/>
                  </a:moveTo>
                  <a:lnTo>
                    <a:pt x="3465906" y="0"/>
                  </a:lnTo>
                </a:path>
              </a:pathLst>
            </a:custGeom>
            <a:ln w="5715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493670" y="3369233"/>
              <a:ext cx="3752215" cy="171450"/>
            </a:xfrm>
            <a:custGeom>
              <a:avLst/>
              <a:gdLst/>
              <a:ahLst/>
              <a:cxnLst/>
              <a:rect l="l" t="t" r="r" b="b"/>
              <a:pathLst>
                <a:path w="3752215" h="171450">
                  <a:moveTo>
                    <a:pt x="171450" y="171450"/>
                  </a:moveTo>
                  <a:lnTo>
                    <a:pt x="171437" y="0"/>
                  </a:lnTo>
                  <a:lnTo>
                    <a:pt x="0" y="85737"/>
                  </a:lnTo>
                  <a:lnTo>
                    <a:pt x="171450" y="171450"/>
                  </a:lnTo>
                  <a:close/>
                </a:path>
                <a:path w="3752215" h="171450">
                  <a:moveTo>
                    <a:pt x="3751669" y="85737"/>
                  </a:moveTo>
                  <a:lnTo>
                    <a:pt x="3580219" y="0"/>
                  </a:lnTo>
                  <a:lnTo>
                    <a:pt x="3580206" y="171450"/>
                  </a:lnTo>
                  <a:lnTo>
                    <a:pt x="3751669" y="85737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88209" y="3441161"/>
              <a:ext cx="3280410" cy="0"/>
            </a:xfrm>
            <a:custGeom>
              <a:avLst/>
              <a:gdLst/>
              <a:ahLst/>
              <a:cxnLst/>
              <a:rect l="l" t="t" r="r" b="b"/>
              <a:pathLst>
                <a:path w="3280409">
                  <a:moveTo>
                    <a:pt x="0" y="0"/>
                  </a:moveTo>
                  <a:lnTo>
                    <a:pt x="3280410" y="0"/>
                  </a:lnTo>
                </a:path>
              </a:pathLst>
            </a:custGeom>
            <a:ln w="5715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245326" y="3355428"/>
              <a:ext cx="3566795" cy="172085"/>
            </a:xfrm>
            <a:custGeom>
              <a:avLst/>
              <a:gdLst/>
              <a:ahLst/>
              <a:cxnLst/>
              <a:rect l="l" t="t" r="r" b="b"/>
              <a:pathLst>
                <a:path w="3566795" h="172085">
                  <a:moveTo>
                    <a:pt x="171450" y="171450"/>
                  </a:moveTo>
                  <a:lnTo>
                    <a:pt x="171437" y="0"/>
                  </a:lnTo>
                  <a:lnTo>
                    <a:pt x="0" y="85737"/>
                  </a:lnTo>
                  <a:lnTo>
                    <a:pt x="171450" y="171450"/>
                  </a:lnTo>
                  <a:close/>
                </a:path>
                <a:path w="3566795" h="172085">
                  <a:moveTo>
                    <a:pt x="3566172" y="85750"/>
                  </a:moveTo>
                  <a:lnTo>
                    <a:pt x="3394722" y="12"/>
                  </a:lnTo>
                  <a:lnTo>
                    <a:pt x="3394710" y="171462"/>
                  </a:lnTo>
                  <a:lnTo>
                    <a:pt x="3566172" y="8575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45334" y="3101437"/>
              <a:ext cx="0" cy="571500"/>
            </a:xfrm>
            <a:custGeom>
              <a:avLst/>
              <a:gdLst/>
              <a:ahLst/>
              <a:cxnLst/>
              <a:rect l="l" t="t" r="r" b="b"/>
              <a:pathLst>
                <a:path h="571500">
                  <a:moveTo>
                    <a:pt x="0" y="0"/>
                  </a:moveTo>
                  <a:lnTo>
                    <a:pt x="0" y="571500"/>
                  </a:lnTo>
                </a:path>
              </a:pathLst>
            </a:custGeom>
            <a:ln w="381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28580" y="3513067"/>
              <a:ext cx="0" cy="905510"/>
            </a:xfrm>
            <a:custGeom>
              <a:avLst/>
              <a:gdLst/>
              <a:ahLst/>
              <a:cxnLst/>
              <a:rect l="l" t="t" r="r" b="b"/>
              <a:pathLst>
                <a:path h="905510">
                  <a:moveTo>
                    <a:pt x="0" y="905167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78580" y="3513071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30" h="85725">
                  <a:moveTo>
                    <a:pt x="100012" y="85725"/>
                  </a:moveTo>
                  <a:lnTo>
                    <a:pt x="49999" y="0"/>
                  </a:lnTo>
                  <a:lnTo>
                    <a:pt x="0" y="85725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760963" y="2428656"/>
              <a:ext cx="0" cy="930275"/>
            </a:xfrm>
            <a:custGeom>
              <a:avLst/>
              <a:gdLst/>
              <a:ahLst/>
              <a:cxnLst/>
              <a:rect l="l" t="t" r="r" b="b"/>
              <a:pathLst>
                <a:path h="930275">
                  <a:moveTo>
                    <a:pt x="0" y="0"/>
                  </a:moveTo>
                  <a:lnTo>
                    <a:pt x="0" y="930236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710963" y="3273176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0"/>
                  </a:moveTo>
                  <a:lnTo>
                    <a:pt x="49999" y="85725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43874" y="3716280"/>
              <a:ext cx="0" cy="702310"/>
            </a:xfrm>
            <a:custGeom>
              <a:avLst/>
              <a:gdLst/>
              <a:ahLst/>
              <a:cxnLst/>
              <a:rect l="l" t="t" r="r" b="b"/>
              <a:pathLst>
                <a:path h="702310">
                  <a:moveTo>
                    <a:pt x="0" y="701954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93875" y="3716271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85725"/>
                  </a:moveTo>
                  <a:lnTo>
                    <a:pt x="49999" y="0"/>
                  </a:lnTo>
                  <a:lnTo>
                    <a:pt x="0" y="85725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258296" y="3523419"/>
              <a:ext cx="0" cy="905510"/>
            </a:xfrm>
            <a:custGeom>
              <a:avLst/>
              <a:gdLst/>
              <a:ahLst/>
              <a:cxnLst/>
              <a:rect l="l" t="t" r="r" b="b"/>
              <a:pathLst>
                <a:path h="905510">
                  <a:moveTo>
                    <a:pt x="0" y="905167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208296" y="3523424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85725"/>
                  </a:moveTo>
                  <a:lnTo>
                    <a:pt x="49999" y="0"/>
                  </a:lnTo>
                  <a:lnTo>
                    <a:pt x="0" y="85725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084936" y="2913091"/>
              <a:ext cx="2720340" cy="496570"/>
            </a:xfrm>
            <a:custGeom>
              <a:avLst/>
              <a:gdLst/>
              <a:ahLst/>
              <a:cxnLst/>
              <a:rect l="l" t="t" r="r" b="b"/>
              <a:pathLst>
                <a:path w="2720340" h="496570">
                  <a:moveTo>
                    <a:pt x="0" y="496201"/>
                  </a:moveTo>
                  <a:lnTo>
                    <a:pt x="2108" y="417782"/>
                  </a:lnTo>
                  <a:lnTo>
                    <a:pt x="7979" y="349675"/>
                  </a:lnTo>
                  <a:lnTo>
                    <a:pt x="16931" y="295966"/>
                  </a:lnTo>
                  <a:lnTo>
                    <a:pt x="41351" y="248094"/>
                  </a:lnTo>
                  <a:lnTo>
                    <a:pt x="1338414" y="248107"/>
                  </a:lnTo>
                  <a:lnTo>
                    <a:pt x="1351482" y="235458"/>
                  </a:lnTo>
                  <a:lnTo>
                    <a:pt x="1362830" y="200235"/>
                  </a:lnTo>
                  <a:lnTo>
                    <a:pt x="1371778" y="146526"/>
                  </a:lnTo>
                  <a:lnTo>
                    <a:pt x="1377646" y="78418"/>
                  </a:lnTo>
                  <a:lnTo>
                    <a:pt x="1379753" y="0"/>
                  </a:lnTo>
                  <a:lnTo>
                    <a:pt x="1381861" y="78418"/>
                  </a:lnTo>
                  <a:lnTo>
                    <a:pt x="1387732" y="146526"/>
                  </a:lnTo>
                  <a:lnTo>
                    <a:pt x="1396684" y="200235"/>
                  </a:lnTo>
                  <a:lnTo>
                    <a:pt x="1408035" y="235458"/>
                  </a:lnTo>
                  <a:lnTo>
                    <a:pt x="1421104" y="248107"/>
                  </a:lnTo>
                  <a:lnTo>
                    <a:pt x="2678404" y="248107"/>
                  </a:lnTo>
                  <a:lnTo>
                    <a:pt x="2691473" y="260755"/>
                  </a:lnTo>
                  <a:lnTo>
                    <a:pt x="2702824" y="295974"/>
                  </a:lnTo>
                  <a:lnTo>
                    <a:pt x="2711776" y="349679"/>
                  </a:lnTo>
                  <a:lnTo>
                    <a:pt x="2717647" y="417784"/>
                  </a:lnTo>
                  <a:lnTo>
                    <a:pt x="2719755" y="496201"/>
                  </a:lnTo>
                </a:path>
              </a:pathLst>
            </a:custGeom>
            <a:ln w="3810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291475" y="5600852"/>
            <a:ext cx="9905365" cy="708025"/>
          </a:xfrm>
          <a:prstGeom prst="rect">
            <a:avLst/>
          </a:prstGeom>
          <a:solidFill>
            <a:srgbClr val="DFE6EB"/>
          </a:solidFill>
        </p:spPr>
        <p:txBody>
          <a:bodyPr vert="horz" wrap="square" lIns="0" tIns="29209" rIns="0" bIns="0" rtlCol="0">
            <a:spAutoFit/>
          </a:bodyPr>
          <a:lstStyle/>
          <a:p>
            <a:pPr marL="433705" indent="-342265">
              <a:lnSpc>
                <a:spcPct val="100000"/>
              </a:lnSpc>
              <a:spcBef>
                <a:spcPts val="229"/>
              </a:spcBef>
              <a:buFont typeface="Wingdings"/>
              <a:buChar char=""/>
              <a:tabLst>
                <a:tab pos="433705" algn="l"/>
              </a:tabLst>
            </a:pP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Preponderance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 most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common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industry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standard</a:t>
            </a:r>
            <a:endParaRPr sz="2000">
              <a:latin typeface="Calibri"/>
              <a:cs typeface="Calibri"/>
            </a:endParaRPr>
          </a:p>
          <a:p>
            <a:pPr marL="433705" indent="-342265">
              <a:lnSpc>
                <a:spcPct val="100000"/>
              </a:lnSpc>
              <a:buFont typeface="Wingdings"/>
              <a:buChar char=""/>
              <a:tabLst>
                <a:tab pos="43370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Standard of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consistent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90</a:t>
            </a:fld>
            <a:endParaRPr spc="-25" dirty="0"/>
          </a:p>
        </p:txBody>
      </p:sp>
      <p:sp>
        <p:nvSpPr>
          <p:cNvPr id="28" name="object 2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Sanctions</a:t>
            </a:r>
            <a:r>
              <a:rPr sz="4400" spc="-140" dirty="0"/>
              <a:t> </a:t>
            </a:r>
            <a:r>
              <a:rPr sz="4400" spc="180" dirty="0"/>
              <a:t>and</a:t>
            </a:r>
            <a:r>
              <a:rPr sz="4400" spc="-110" dirty="0"/>
              <a:t> </a:t>
            </a:r>
            <a:r>
              <a:rPr sz="4400" spc="165" dirty="0"/>
              <a:t>Remedies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839787" y="1828800"/>
            <a:ext cx="5158105" cy="436118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73660" rIns="0" bIns="0" rtlCol="0">
            <a:spAutoFit/>
          </a:bodyPr>
          <a:lstStyle/>
          <a:p>
            <a:pPr marL="1959610">
              <a:lnSpc>
                <a:spcPct val="100000"/>
              </a:lnSpc>
              <a:spcBef>
                <a:spcPts val="580"/>
              </a:spcBef>
            </a:pPr>
            <a:r>
              <a:rPr sz="2200" b="1" spc="9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200">
              <a:latin typeface="Calibri"/>
              <a:cs typeface="Calibri"/>
            </a:endParaRPr>
          </a:p>
          <a:p>
            <a:pPr marL="410845" marR="227965" indent="-228600">
              <a:lnSpc>
                <a:spcPct val="100000"/>
              </a:lnSpc>
              <a:spcBef>
                <a:spcPts val="1210"/>
              </a:spcBef>
              <a:buFont typeface="Wingdings"/>
              <a:buChar char=""/>
              <a:tabLst>
                <a:tab pos="4108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Only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implemented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responsibility</a:t>
            </a:r>
            <a:endParaRPr sz="2000">
              <a:latin typeface="Calibri"/>
              <a:cs typeface="Calibri"/>
            </a:endParaRPr>
          </a:p>
          <a:p>
            <a:pPr marL="41084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108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Nexus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between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misconduct</a:t>
            </a:r>
            <a:endParaRPr sz="2000">
              <a:latin typeface="Calibri"/>
              <a:cs typeface="Calibri"/>
            </a:endParaRPr>
          </a:p>
          <a:p>
            <a:pPr marL="41084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108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Goal: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stop, prevent,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remedy</a:t>
            </a:r>
            <a:endParaRPr sz="2000">
              <a:latin typeface="Calibri"/>
              <a:cs typeface="Calibri"/>
            </a:endParaRPr>
          </a:p>
          <a:p>
            <a:pPr marL="410845" marR="25527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108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issue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oversees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000">
              <a:latin typeface="Calibri"/>
              <a:cs typeface="Calibri"/>
            </a:endParaRPr>
          </a:p>
          <a:p>
            <a:pPr marL="41084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1084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assures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sanction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endParaRPr sz="2000">
              <a:latin typeface="Calibri"/>
              <a:cs typeface="Calibri"/>
            </a:endParaRPr>
          </a:p>
          <a:p>
            <a:pPr marL="868044" marR="1033144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868044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Failure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comply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could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lead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discipline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2200" y="1828800"/>
            <a:ext cx="5183505" cy="436118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73660" rIns="0" bIns="0" rtlCol="0">
            <a:spAutoFit/>
          </a:bodyPr>
          <a:lstStyle/>
          <a:p>
            <a:pPr marL="1978025">
              <a:lnSpc>
                <a:spcPct val="100000"/>
              </a:lnSpc>
              <a:spcBef>
                <a:spcPts val="580"/>
              </a:spcBef>
            </a:pPr>
            <a:r>
              <a:rPr sz="2200" b="1" spc="65" dirty="0">
                <a:solidFill>
                  <a:srgbClr val="FFFFFF"/>
                </a:solidFill>
                <a:latin typeface="Calibri"/>
                <a:cs typeface="Calibri"/>
              </a:rPr>
              <a:t>Remedies</a:t>
            </a:r>
            <a:endParaRPr sz="2200">
              <a:latin typeface="Calibri"/>
              <a:cs typeface="Calibri"/>
            </a:endParaRPr>
          </a:p>
          <a:p>
            <a:pPr marL="410845" marR="818515" indent="-228600">
              <a:lnSpc>
                <a:spcPct val="100000"/>
              </a:lnSpc>
              <a:spcBef>
                <a:spcPts val="1210"/>
              </a:spcBef>
              <a:buFont typeface="Wingdings"/>
              <a:buChar char=""/>
              <a:tabLst>
                <a:tab pos="410845" algn="l"/>
              </a:tabLst>
            </a:pP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May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implemented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before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after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determination</a:t>
            </a:r>
            <a:endParaRPr sz="2000">
              <a:latin typeface="Calibri"/>
              <a:cs typeface="Calibri"/>
            </a:endParaRPr>
          </a:p>
          <a:p>
            <a:pPr marL="410845" marR="28130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108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TIXC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determines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remedies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fair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20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clearly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unreasonable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given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circumstances</a:t>
            </a:r>
            <a:endParaRPr sz="2000">
              <a:latin typeface="Calibri"/>
              <a:cs typeface="Calibri"/>
            </a:endParaRPr>
          </a:p>
          <a:p>
            <a:pPr marL="410845" marR="116522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108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Goal: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preserve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restore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education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program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activity</a:t>
            </a:r>
            <a:endParaRPr sz="2000">
              <a:latin typeface="Calibri"/>
              <a:cs typeface="Calibri"/>
            </a:endParaRPr>
          </a:p>
          <a:p>
            <a:pPr marL="410209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10209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TIXC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ensures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remedies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implemented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91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Sanctions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555257"/>
            <a:ext cx="6424930" cy="46736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Nature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40665" marR="15367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misconduct,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precedent,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acceptance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responsibility,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collateral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violations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Sanctioning</a:t>
            </a:r>
            <a:r>
              <a:rPr sz="2000" spc="2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Pitfalls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Conflating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finding,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determination,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sanctioning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Failure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stop,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prevent,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remedy</a:t>
            </a:r>
            <a:endParaRPr sz="2000">
              <a:latin typeface="Calibri"/>
              <a:cs typeface="Calibri"/>
            </a:endParaRPr>
          </a:p>
          <a:p>
            <a:pPr marL="1153795" lvl="2" indent="-227329">
              <a:lnSpc>
                <a:spcPct val="100000"/>
              </a:lnSpc>
              <a:spcBef>
                <a:spcPts val="600"/>
              </a:spcBef>
              <a:buChar char="–"/>
              <a:tabLst>
                <a:tab pos="11537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Unwillingness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expel,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suspend,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terminate</a:t>
            </a:r>
            <a:endParaRPr sz="2000">
              <a:latin typeface="Calibri"/>
              <a:cs typeface="Calibri"/>
            </a:endParaRPr>
          </a:p>
          <a:p>
            <a:pPr marL="1153795" lvl="2" indent="-227329">
              <a:lnSpc>
                <a:spcPct val="100000"/>
              </a:lnSpc>
              <a:spcBef>
                <a:spcPts val="600"/>
              </a:spcBef>
              <a:buChar char="–"/>
              <a:tabLst>
                <a:tab pos="11537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Prescribed</a:t>
            </a:r>
            <a:r>
              <a:rPr sz="20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sanctioning</a:t>
            </a:r>
            <a:endParaRPr sz="2000">
              <a:latin typeface="Calibri"/>
              <a:cs typeface="Calibri"/>
            </a:endParaRPr>
          </a:p>
          <a:p>
            <a:pPr marL="1153795" lvl="2" indent="-227329">
              <a:lnSpc>
                <a:spcPct val="100000"/>
              </a:lnSpc>
              <a:spcBef>
                <a:spcPts val="600"/>
              </a:spcBef>
              <a:buChar char="–"/>
              <a:tabLst>
                <a:tab pos="115379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Inconsistent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disparate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Impact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mitigation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statements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influencing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findings</a:t>
            </a:r>
            <a:endParaRPr sz="2000">
              <a:latin typeface="Calibri"/>
              <a:cs typeface="Calibri"/>
            </a:endParaRPr>
          </a:p>
          <a:p>
            <a:pPr marL="697865" marR="105791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Failure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aggravating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mitigating circumstances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 descr="Image of the cover of &quot;The 2023 ATIXA Guide to Sanctioning Student Sexual Harassment Violations In Higher Education Settings&quot;"/>
          <p:cNvGrpSpPr/>
          <p:nvPr/>
        </p:nvGrpSpPr>
        <p:grpSpPr>
          <a:xfrm>
            <a:off x="7569707" y="1060703"/>
            <a:ext cx="4226560" cy="5415280"/>
            <a:chOff x="7569707" y="1060703"/>
            <a:chExt cx="4226560" cy="5415280"/>
          </a:xfrm>
        </p:grpSpPr>
        <p:pic>
          <p:nvPicPr>
            <p:cNvPr id="5" name="object 5" descr="Cover of the 2023 ATIXA Guide to Sanctioning Student Sexual Harassment Violations in Higher Education Settings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69707" y="1060703"/>
              <a:ext cx="4226051" cy="5414771"/>
            </a:xfrm>
            <a:prstGeom prst="rect">
              <a:avLst/>
            </a:prstGeom>
          </p:spPr>
        </p:pic>
        <p:pic>
          <p:nvPicPr>
            <p:cNvPr id="6" name="object 6" descr="Cover of the 2023 ATIXA Guide to Sanctioning Student Sexual Harassment Violations in Higher Education Settings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34618" y="1125092"/>
              <a:ext cx="4042333" cy="52312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15567" y="1106030"/>
              <a:ext cx="4080510" cy="5269865"/>
            </a:xfrm>
            <a:custGeom>
              <a:avLst/>
              <a:gdLst/>
              <a:ahLst/>
              <a:cxnLst/>
              <a:rect l="l" t="t" r="r" b="b"/>
              <a:pathLst>
                <a:path w="4080509" h="5269865">
                  <a:moveTo>
                    <a:pt x="0" y="0"/>
                  </a:moveTo>
                  <a:lnTo>
                    <a:pt x="4080446" y="0"/>
                  </a:lnTo>
                  <a:lnTo>
                    <a:pt x="4080446" y="5269369"/>
                  </a:lnTo>
                  <a:lnTo>
                    <a:pt x="0" y="5269369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92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14" dirty="0"/>
              <a:t>Written</a:t>
            </a:r>
            <a:r>
              <a:rPr sz="4400" spc="-114" dirty="0"/>
              <a:t> </a:t>
            </a:r>
            <a:r>
              <a:rPr sz="4400" spc="160" dirty="0"/>
              <a:t>Determinations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dirty="0"/>
              <a:t>Written</a:t>
            </a:r>
            <a:r>
              <a:rPr spc="30" dirty="0"/>
              <a:t> </a:t>
            </a:r>
            <a:r>
              <a:rPr spc="-10" dirty="0"/>
              <a:t>Determination</a:t>
            </a: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Authored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DMs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TIXC/Legal</a:t>
            </a:r>
            <a:r>
              <a:rPr sz="20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counsel</a:t>
            </a:r>
            <a:r>
              <a:rPr sz="2000" spc="1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reviews</a:t>
            </a:r>
            <a:endParaRPr sz="2000">
              <a:latin typeface="Calibri"/>
              <a:cs typeface="Calibri"/>
            </a:endParaRPr>
          </a:p>
          <a:p>
            <a:pPr marL="697865" marR="118681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communicates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parties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simultaneously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writing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pc="55" dirty="0"/>
              <a:t>Finality</a:t>
            </a:r>
          </a:p>
          <a:p>
            <a:pPr marL="697865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 date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provides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written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endParaRPr sz="2000">
              <a:latin typeface="Calibri"/>
              <a:cs typeface="Calibri"/>
            </a:endParaRPr>
          </a:p>
          <a:p>
            <a:pPr marL="1155065" marR="277495" indent="-228600">
              <a:lnSpc>
                <a:spcPct val="100000"/>
              </a:lnSpc>
              <a:spcBef>
                <a:spcPts val="600"/>
              </a:spcBef>
            </a:pPr>
            <a:r>
              <a:rPr b="0" dirty="0">
                <a:latin typeface="Calibri"/>
                <a:cs typeface="Calibri"/>
              </a:rPr>
              <a:t>–</a:t>
            </a:r>
            <a:r>
              <a:rPr b="0" spc="4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OR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date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when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</a:t>
            </a:r>
            <a:r>
              <a:rPr b="0" spc="-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appeal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would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spc="-25" dirty="0">
                <a:latin typeface="Calibri"/>
                <a:cs typeface="Calibri"/>
              </a:rPr>
              <a:t>no </a:t>
            </a:r>
            <a:r>
              <a:rPr b="0" dirty="0">
                <a:latin typeface="Calibri"/>
                <a:cs typeface="Calibri"/>
              </a:rPr>
              <a:t>longer</a:t>
            </a:r>
            <a:r>
              <a:rPr b="0" spc="-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be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timely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97040" y="1601000"/>
            <a:ext cx="4772025" cy="453072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175260" rIns="0" bIns="0" rtlCol="0">
            <a:spAutoFit/>
          </a:bodyPr>
          <a:lstStyle/>
          <a:p>
            <a:pPr marL="336550">
              <a:lnSpc>
                <a:spcPct val="100000"/>
              </a:lnSpc>
              <a:spcBef>
                <a:spcPts val="1380"/>
              </a:spcBef>
            </a:pPr>
            <a:r>
              <a:rPr sz="2200" b="1" spc="45" dirty="0">
                <a:solidFill>
                  <a:srgbClr val="FFFFFF"/>
                </a:solidFill>
                <a:latin typeface="Calibri"/>
                <a:cs typeface="Calibri"/>
              </a:rPr>
              <a:t>Written</a:t>
            </a:r>
            <a:r>
              <a:rPr sz="22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75" dirty="0">
                <a:solidFill>
                  <a:srgbClr val="FFFFFF"/>
                </a:solidFill>
                <a:latin typeface="Calibri"/>
                <a:cs typeface="Calibri"/>
              </a:rPr>
              <a:t>Determination</a:t>
            </a:r>
            <a:r>
              <a:rPr sz="22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80" dirty="0">
                <a:solidFill>
                  <a:srgbClr val="FFFFFF"/>
                </a:solidFill>
                <a:latin typeface="Calibri"/>
                <a:cs typeface="Calibri"/>
              </a:rPr>
              <a:t>Elements</a:t>
            </a:r>
            <a:endParaRPr sz="22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1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Applicable</a:t>
            </a: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policy</a:t>
            </a:r>
            <a:endParaRPr sz="2000">
              <a:latin typeface="Calibri"/>
              <a:cs typeface="Calibri"/>
            </a:endParaRPr>
          </a:p>
          <a:p>
            <a:pPr marL="525145" marR="782320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Procedural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steps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complaint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through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determination</a:t>
            </a:r>
            <a:endParaRPr sz="2000">
              <a:latin typeface="Calibri"/>
              <a:cs typeface="Calibri"/>
            </a:endParaRPr>
          </a:p>
          <a:p>
            <a:pPr marL="525145" marR="66865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Statement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rationale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result of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each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specific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allegation</a:t>
            </a:r>
            <a:endParaRPr sz="2000">
              <a:latin typeface="Calibri"/>
              <a:cs typeface="Calibri"/>
            </a:endParaRPr>
          </a:p>
          <a:p>
            <a:pPr marL="525145" marR="793750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Sanctions</a:t>
            </a:r>
            <a:r>
              <a:rPr sz="2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imposed</a:t>
            </a:r>
            <a:r>
              <a:rPr sz="20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(if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any)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rationale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chosen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sanctions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deviation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precedent</a:t>
            </a:r>
            <a:endParaRPr sz="2000">
              <a:latin typeface="Calibri"/>
              <a:cs typeface="Calibri"/>
            </a:endParaRPr>
          </a:p>
          <a:p>
            <a:pPr marL="525145" marR="31178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Whether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remedies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will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provided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52514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Procedures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bases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93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21926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40" dirty="0">
                <a:solidFill>
                  <a:srgbClr val="FFFFFF"/>
                </a:solidFill>
              </a:rPr>
              <a:t>Appeals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Appeal</a:t>
            </a:r>
            <a:r>
              <a:rPr sz="4400" spc="-130" dirty="0"/>
              <a:t> </a:t>
            </a:r>
            <a:r>
              <a:rPr sz="4400" spc="180" dirty="0"/>
              <a:t>Overview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Formal 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88983" y="1596186"/>
            <a:ext cx="2235200" cy="885825"/>
            <a:chOff x="2688983" y="1596186"/>
            <a:chExt cx="2235200" cy="885825"/>
          </a:xfrm>
        </p:grpSpPr>
        <p:sp>
          <p:nvSpPr>
            <p:cNvPr id="12" name="object 12"/>
            <p:cNvSpPr/>
            <p:nvPr/>
          </p:nvSpPr>
          <p:spPr>
            <a:xfrm>
              <a:off x="2777883" y="1685086"/>
              <a:ext cx="2057400" cy="698500"/>
            </a:xfrm>
            <a:custGeom>
              <a:avLst/>
              <a:gdLst/>
              <a:ahLst/>
              <a:cxnLst/>
              <a:rect l="l" t="t" r="r" b="b"/>
              <a:pathLst>
                <a:path w="2057400" h="698500">
                  <a:moveTo>
                    <a:pt x="0" y="698271"/>
                  </a:moveTo>
                  <a:lnTo>
                    <a:pt x="2057400" y="698271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77883" y="1685086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0899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782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68891" y="2445328"/>
            <a:ext cx="1877695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67335" marR="46228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67335" marR="4470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67335" marR="52832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67335" marR="48768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2393" y="1586560"/>
            <a:ext cx="2240915" cy="885825"/>
            <a:chOff x="7262393" y="1586560"/>
            <a:chExt cx="2240915" cy="885825"/>
          </a:xfrm>
        </p:grpSpPr>
        <p:sp>
          <p:nvSpPr>
            <p:cNvPr id="28" name="object 28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206281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62810" y="707885"/>
                  </a:lnTo>
                  <a:lnTo>
                    <a:pt x="206281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51293" y="1675460"/>
              <a:ext cx="2063114" cy="708025"/>
            </a:xfrm>
            <a:custGeom>
              <a:avLst/>
              <a:gdLst/>
              <a:ahLst/>
              <a:cxnLst/>
              <a:rect l="l" t="t" r="r" b="b"/>
              <a:pathLst>
                <a:path w="2063115" h="708025">
                  <a:moveTo>
                    <a:pt x="0" y="0"/>
                  </a:moveTo>
                  <a:lnTo>
                    <a:pt x="2062810" y="0"/>
                  </a:lnTo>
                  <a:lnTo>
                    <a:pt x="206281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63048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45603" y="2445328"/>
            <a:ext cx="187960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7335" marR="383540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7335" indent="-173355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005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5C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5C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95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Appeal</a:t>
            </a:r>
            <a:r>
              <a:rPr sz="4400" spc="-130" dirty="0"/>
              <a:t> </a:t>
            </a:r>
            <a:r>
              <a:rPr sz="4400" spc="155" dirty="0"/>
              <a:t>Grounds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028191" y="1608447"/>
            <a:ext cx="10147935" cy="4502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 offer</a:t>
            </a:r>
            <a:r>
              <a:rPr sz="22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appeals</a:t>
            </a:r>
            <a:r>
              <a:rPr sz="22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following</a:t>
            </a: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grounds: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40"/>
              </a:spcBef>
            </a:pPr>
            <a:endParaRPr sz="2200">
              <a:latin typeface="Calibri"/>
              <a:cs typeface="Calibri"/>
            </a:endParaRPr>
          </a:p>
          <a:p>
            <a:pPr marL="1840864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Procedural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irregularity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affected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outcome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matter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0"/>
              </a:spcBef>
            </a:pPr>
            <a:endParaRPr sz="2200">
              <a:latin typeface="Calibri"/>
              <a:cs typeface="Calibri"/>
            </a:endParaRPr>
          </a:p>
          <a:p>
            <a:pPr marL="1840864" marR="718185">
              <a:lnSpc>
                <a:spcPct val="110000"/>
              </a:lnSpc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New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was not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reasonably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time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could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affect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outcome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 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matter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2200">
              <a:latin typeface="Calibri"/>
              <a:cs typeface="Calibri"/>
            </a:endParaRPr>
          </a:p>
          <a:p>
            <a:pPr marL="1840864" marR="5080">
              <a:lnSpc>
                <a:spcPct val="110000"/>
              </a:lnSpc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Conflict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 interest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 the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TIXC,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65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 that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affected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outcome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matter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Institutions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discretion</a:t>
            </a:r>
            <a:r>
              <a:rPr sz="22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add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2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grounds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 descr="The number 1"/>
          <p:cNvSpPr/>
          <p:nvPr/>
        </p:nvSpPr>
        <p:spPr>
          <a:xfrm>
            <a:off x="1163529" y="2351618"/>
            <a:ext cx="715645" cy="716280"/>
          </a:xfrm>
          <a:custGeom>
            <a:avLst/>
            <a:gdLst/>
            <a:ahLst/>
            <a:cxnLst/>
            <a:rect l="l" t="t" r="r" b="b"/>
            <a:pathLst>
              <a:path w="715644" h="716280">
                <a:moveTo>
                  <a:pt x="357662" y="715723"/>
                </a:moveTo>
                <a:lnTo>
                  <a:pt x="309129" y="712456"/>
                </a:lnTo>
                <a:lnTo>
                  <a:pt x="262582" y="702940"/>
                </a:lnTo>
                <a:lnTo>
                  <a:pt x="218444" y="687601"/>
                </a:lnTo>
                <a:lnTo>
                  <a:pt x="177144" y="666864"/>
                </a:lnTo>
                <a:lnTo>
                  <a:pt x="139106" y="641158"/>
                </a:lnTo>
                <a:lnTo>
                  <a:pt x="104757" y="610907"/>
                </a:lnTo>
                <a:lnTo>
                  <a:pt x="74524" y="576539"/>
                </a:lnTo>
                <a:lnTo>
                  <a:pt x="48831" y="538480"/>
                </a:lnTo>
                <a:lnTo>
                  <a:pt x="28107" y="497157"/>
                </a:lnTo>
                <a:lnTo>
                  <a:pt x="12776" y="452995"/>
                </a:lnTo>
                <a:lnTo>
                  <a:pt x="3265" y="406421"/>
                </a:lnTo>
                <a:lnTo>
                  <a:pt x="0" y="357861"/>
                </a:lnTo>
                <a:lnTo>
                  <a:pt x="3268" y="309284"/>
                </a:lnTo>
                <a:lnTo>
                  <a:pt x="12776" y="262727"/>
                </a:lnTo>
                <a:lnTo>
                  <a:pt x="28107" y="218566"/>
                </a:lnTo>
                <a:lnTo>
                  <a:pt x="48831" y="177243"/>
                </a:lnTo>
                <a:lnTo>
                  <a:pt x="74524" y="139184"/>
                </a:lnTo>
                <a:lnTo>
                  <a:pt x="104757" y="104816"/>
                </a:lnTo>
                <a:lnTo>
                  <a:pt x="139106" y="74565"/>
                </a:lnTo>
                <a:lnTo>
                  <a:pt x="177144" y="48859"/>
                </a:lnTo>
                <a:lnTo>
                  <a:pt x="218444" y="28122"/>
                </a:lnTo>
                <a:lnTo>
                  <a:pt x="262582" y="12783"/>
                </a:lnTo>
                <a:lnTo>
                  <a:pt x="309129" y="3266"/>
                </a:lnTo>
                <a:lnTo>
                  <a:pt x="357662" y="0"/>
                </a:lnTo>
                <a:lnTo>
                  <a:pt x="357944" y="0"/>
                </a:lnTo>
                <a:lnTo>
                  <a:pt x="406236" y="3266"/>
                </a:lnTo>
                <a:lnTo>
                  <a:pt x="406382" y="3266"/>
                </a:lnTo>
                <a:lnTo>
                  <a:pt x="452851" y="12783"/>
                </a:lnTo>
                <a:lnTo>
                  <a:pt x="496994" y="28122"/>
                </a:lnTo>
                <a:lnTo>
                  <a:pt x="538289" y="48859"/>
                </a:lnTo>
                <a:lnTo>
                  <a:pt x="576319" y="74565"/>
                </a:lnTo>
                <a:lnTo>
                  <a:pt x="610658" y="104816"/>
                </a:lnTo>
                <a:lnTo>
                  <a:pt x="640880" y="139184"/>
                </a:lnTo>
                <a:lnTo>
                  <a:pt x="666559" y="177243"/>
                </a:lnTo>
                <a:lnTo>
                  <a:pt x="672142" y="188377"/>
                </a:lnTo>
                <a:lnTo>
                  <a:pt x="374387" y="188377"/>
                </a:lnTo>
                <a:lnTo>
                  <a:pt x="369980" y="190666"/>
                </a:lnTo>
                <a:lnTo>
                  <a:pt x="365648" y="193173"/>
                </a:lnTo>
                <a:lnTo>
                  <a:pt x="357153" y="198657"/>
                </a:lnTo>
                <a:lnTo>
                  <a:pt x="352830" y="201163"/>
                </a:lnTo>
                <a:lnTo>
                  <a:pt x="348433" y="203453"/>
                </a:lnTo>
                <a:lnTo>
                  <a:pt x="344458" y="205761"/>
                </a:lnTo>
                <a:lnTo>
                  <a:pt x="340437" y="207966"/>
                </a:lnTo>
                <a:lnTo>
                  <a:pt x="332319" y="212131"/>
                </a:lnTo>
                <a:lnTo>
                  <a:pt x="324352" y="216305"/>
                </a:lnTo>
                <a:lnTo>
                  <a:pt x="316018" y="219688"/>
                </a:lnTo>
                <a:lnTo>
                  <a:pt x="277652" y="233935"/>
                </a:lnTo>
                <a:lnTo>
                  <a:pt x="272444" y="235396"/>
                </a:lnTo>
                <a:lnTo>
                  <a:pt x="272444" y="278881"/>
                </a:lnTo>
                <a:lnTo>
                  <a:pt x="342490" y="278881"/>
                </a:lnTo>
                <a:lnTo>
                  <a:pt x="342490" y="509764"/>
                </a:lnTo>
                <a:lnTo>
                  <a:pt x="680894" y="509764"/>
                </a:lnTo>
                <a:lnTo>
                  <a:pt x="640800" y="576539"/>
                </a:lnTo>
                <a:lnTo>
                  <a:pt x="610566" y="610907"/>
                </a:lnTo>
                <a:lnTo>
                  <a:pt x="576217" y="641158"/>
                </a:lnTo>
                <a:lnTo>
                  <a:pt x="538180" y="666864"/>
                </a:lnTo>
                <a:lnTo>
                  <a:pt x="496879" y="687601"/>
                </a:lnTo>
                <a:lnTo>
                  <a:pt x="452742" y="702940"/>
                </a:lnTo>
                <a:lnTo>
                  <a:pt x="406194" y="712456"/>
                </a:lnTo>
                <a:lnTo>
                  <a:pt x="357662" y="715723"/>
                </a:lnTo>
                <a:close/>
              </a:path>
              <a:path w="715644" h="716280">
                <a:moveTo>
                  <a:pt x="680894" y="509764"/>
                </a:moveTo>
                <a:lnTo>
                  <a:pt x="396894" y="509764"/>
                </a:lnTo>
                <a:lnTo>
                  <a:pt x="396894" y="188377"/>
                </a:lnTo>
                <a:lnTo>
                  <a:pt x="672142" y="188377"/>
                </a:lnTo>
                <a:lnTo>
                  <a:pt x="687270" y="218566"/>
                </a:lnTo>
                <a:lnTo>
                  <a:pt x="702585" y="262727"/>
                </a:lnTo>
                <a:lnTo>
                  <a:pt x="712076" y="309284"/>
                </a:lnTo>
                <a:lnTo>
                  <a:pt x="715324" y="357861"/>
                </a:lnTo>
                <a:lnTo>
                  <a:pt x="712059" y="406421"/>
                </a:lnTo>
                <a:lnTo>
                  <a:pt x="702548" y="452995"/>
                </a:lnTo>
                <a:lnTo>
                  <a:pt x="687217" y="497157"/>
                </a:lnTo>
                <a:lnTo>
                  <a:pt x="680894" y="509764"/>
                </a:lnTo>
                <a:close/>
              </a:path>
              <a:path w="715644" h="716280">
                <a:moveTo>
                  <a:pt x="342490" y="278881"/>
                </a:moveTo>
                <a:lnTo>
                  <a:pt x="272444" y="278881"/>
                </a:lnTo>
                <a:lnTo>
                  <a:pt x="280176" y="277006"/>
                </a:lnTo>
                <a:lnTo>
                  <a:pt x="287257" y="275074"/>
                </a:lnTo>
                <a:lnTo>
                  <a:pt x="333045" y="255946"/>
                </a:lnTo>
                <a:lnTo>
                  <a:pt x="342490" y="249784"/>
                </a:lnTo>
                <a:lnTo>
                  <a:pt x="342490" y="278881"/>
                </a:lnTo>
                <a:close/>
              </a:path>
            </a:pathLst>
          </a:custGeom>
          <a:solidFill>
            <a:srgbClr val="0024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The number 2"/>
          <p:cNvSpPr/>
          <p:nvPr/>
        </p:nvSpPr>
        <p:spPr>
          <a:xfrm>
            <a:off x="1163565" y="3532648"/>
            <a:ext cx="715645" cy="716280"/>
          </a:xfrm>
          <a:custGeom>
            <a:avLst/>
            <a:gdLst/>
            <a:ahLst/>
            <a:cxnLst/>
            <a:rect l="l" t="t" r="r" b="b"/>
            <a:pathLst>
              <a:path w="715644" h="716279">
                <a:moveTo>
                  <a:pt x="357625" y="715723"/>
                </a:moveTo>
                <a:lnTo>
                  <a:pt x="309093" y="712456"/>
                </a:lnTo>
                <a:lnTo>
                  <a:pt x="262545" y="702940"/>
                </a:lnTo>
                <a:lnTo>
                  <a:pt x="218408" y="687601"/>
                </a:lnTo>
                <a:lnTo>
                  <a:pt x="177108" y="666864"/>
                </a:lnTo>
                <a:lnTo>
                  <a:pt x="139070" y="641158"/>
                </a:lnTo>
                <a:lnTo>
                  <a:pt x="104721" y="610907"/>
                </a:lnTo>
                <a:lnTo>
                  <a:pt x="74487" y="576539"/>
                </a:lnTo>
                <a:lnTo>
                  <a:pt x="48795" y="538480"/>
                </a:lnTo>
                <a:lnTo>
                  <a:pt x="28071" y="497157"/>
                </a:lnTo>
                <a:lnTo>
                  <a:pt x="12740" y="452995"/>
                </a:lnTo>
                <a:lnTo>
                  <a:pt x="3228" y="406421"/>
                </a:lnTo>
                <a:lnTo>
                  <a:pt x="108" y="360019"/>
                </a:lnTo>
                <a:lnTo>
                  <a:pt x="0" y="357324"/>
                </a:lnTo>
                <a:lnTo>
                  <a:pt x="3230" y="309293"/>
                </a:lnTo>
                <a:lnTo>
                  <a:pt x="12740" y="262728"/>
                </a:lnTo>
                <a:lnTo>
                  <a:pt x="28071" y="218566"/>
                </a:lnTo>
                <a:lnTo>
                  <a:pt x="48795" y="177243"/>
                </a:lnTo>
                <a:lnTo>
                  <a:pt x="74487" y="139184"/>
                </a:lnTo>
                <a:lnTo>
                  <a:pt x="104721" y="104816"/>
                </a:lnTo>
                <a:lnTo>
                  <a:pt x="139070" y="74565"/>
                </a:lnTo>
                <a:lnTo>
                  <a:pt x="177108" y="48859"/>
                </a:lnTo>
                <a:lnTo>
                  <a:pt x="218408" y="28122"/>
                </a:lnTo>
                <a:lnTo>
                  <a:pt x="262545" y="12783"/>
                </a:lnTo>
                <a:lnTo>
                  <a:pt x="309093" y="3266"/>
                </a:lnTo>
                <a:lnTo>
                  <a:pt x="357625" y="0"/>
                </a:lnTo>
                <a:lnTo>
                  <a:pt x="357899" y="0"/>
                </a:lnTo>
                <a:lnTo>
                  <a:pt x="406188" y="3266"/>
                </a:lnTo>
                <a:lnTo>
                  <a:pt x="406336" y="3266"/>
                </a:lnTo>
                <a:lnTo>
                  <a:pt x="452803" y="12783"/>
                </a:lnTo>
                <a:lnTo>
                  <a:pt x="496945" y="28122"/>
                </a:lnTo>
                <a:lnTo>
                  <a:pt x="538242" y="48859"/>
                </a:lnTo>
                <a:lnTo>
                  <a:pt x="576272" y="74565"/>
                </a:lnTo>
                <a:lnTo>
                  <a:pt x="610611" y="104816"/>
                </a:lnTo>
                <a:lnTo>
                  <a:pt x="640835" y="139184"/>
                </a:lnTo>
                <a:lnTo>
                  <a:pt x="666516" y="177243"/>
                </a:lnTo>
                <a:lnTo>
                  <a:pt x="676539" y="197234"/>
                </a:lnTo>
                <a:lnTo>
                  <a:pt x="357334" y="197234"/>
                </a:lnTo>
                <a:lnTo>
                  <a:pt x="346040" y="197542"/>
                </a:lnTo>
                <a:lnTo>
                  <a:pt x="345573" y="197542"/>
                </a:lnTo>
                <a:lnTo>
                  <a:pt x="333546" y="198772"/>
                </a:lnTo>
                <a:lnTo>
                  <a:pt x="290006" y="212613"/>
                </a:lnTo>
                <a:lnTo>
                  <a:pt x="272267" y="225728"/>
                </a:lnTo>
                <a:lnTo>
                  <a:pt x="272267" y="274537"/>
                </a:lnTo>
                <a:lnTo>
                  <a:pt x="401175" y="274537"/>
                </a:lnTo>
                <a:lnTo>
                  <a:pt x="401605" y="275828"/>
                </a:lnTo>
                <a:lnTo>
                  <a:pt x="402659" y="282377"/>
                </a:lnTo>
                <a:lnTo>
                  <a:pt x="402706" y="296548"/>
                </a:lnTo>
                <a:lnTo>
                  <a:pt x="401868" y="304105"/>
                </a:lnTo>
                <a:lnTo>
                  <a:pt x="382458" y="342227"/>
                </a:lnTo>
                <a:lnTo>
                  <a:pt x="351175" y="367813"/>
                </a:lnTo>
                <a:lnTo>
                  <a:pt x="334493" y="378270"/>
                </a:lnTo>
                <a:lnTo>
                  <a:pt x="325738" y="384019"/>
                </a:lnTo>
                <a:lnTo>
                  <a:pt x="294487" y="407832"/>
                </a:lnTo>
                <a:lnTo>
                  <a:pt x="266055" y="443456"/>
                </a:lnTo>
                <a:lnTo>
                  <a:pt x="255381" y="488299"/>
                </a:lnTo>
                <a:lnTo>
                  <a:pt x="255381" y="518329"/>
                </a:lnTo>
                <a:lnTo>
                  <a:pt x="676562" y="518329"/>
                </a:lnTo>
                <a:lnTo>
                  <a:pt x="666456" y="538480"/>
                </a:lnTo>
                <a:lnTo>
                  <a:pt x="640764" y="576539"/>
                </a:lnTo>
                <a:lnTo>
                  <a:pt x="610530" y="610907"/>
                </a:lnTo>
                <a:lnTo>
                  <a:pt x="576181" y="641158"/>
                </a:lnTo>
                <a:lnTo>
                  <a:pt x="538143" y="666864"/>
                </a:lnTo>
                <a:lnTo>
                  <a:pt x="496843" y="687601"/>
                </a:lnTo>
                <a:lnTo>
                  <a:pt x="452706" y="702940"/>
                </a:lnTo>
                <a:lnTo>
                  <a:pt x="406158" y="712456"/>
                </a:lnTo>
                <a:lnTo>
                  <a:pt x="357625" y="715723"/>
                </a:lnTo>
                <a:close/>
              </a:path>
              <a:path w="715644" h="716279">
                <a:moveTo>
                  <a:pt x="676562" y="518329"/>
                </a:moveTo>
                <a:lnTo>
                  <a:pt x="459879" y="518329"/>
                </a:lnTo>
                <a:lnTo>
                  <a:pt x="459842" y="475786"/>
                </a:lnTo>
                <a:lnTo>
                  <a:pt x="307563" y="475786"/>
                </a:lnTo>
                <a:lnTo>
                  <a:pt x="326171" y="436201"/>
                </a:lnTo>
                <a:lnTo>
                  <a:pt x="362606" y="408753"/>
                </a:lnTo>
                <a:lnTo>
                  <a:pt x="378560" y="398501"/>
                </a:lnTo>
                <a:lnTo>
                  <a:pt x="387698" y="392540"/>
                </a:lnTo>
                <a:lnTo>
                  <a:pt x="420060" y="366486"/>
                </a:lnTo>
                <a:lnTo>
                  <a:pt x="444505" y="331871"/>
                </a:lnTo>
                <a:lnTo>
                  <a:pt x="453490" y="291487"/>
                </a:lnTo>
                <a:lnTo>
                  <a:pt x="453673" y="282961"/>
                </a:lnTo>
                <a:lnTo>
                  <a:pt x="453404" y="275828"/>
                </a:lnTo>
                <a:lnTo>
                  <a:pt x="453316" y="273504"/>
                </a:lnTo>
                <a:lnTo>
                  <a:pt x="437343" y="231589"/>
                </a:lnTo>
                <a:lnTo>
                  <a:pt x="403076" y="205883"/>
                </a:lnTo>
                <a:lnTo>
                  <a:pt x="357334" y="197234"/>
                </a:lnTo>
                <a:lnTo>
                  <a:pt x="676539" y="197234"/>
                </a:lnTo>
                <a:lnTo>
                  <a:pt x="702546" y="262728"/>
                </a:lnTo>
                <a:lnTo>
                  <a:pt x="712040" y="309293"/>
                </a:lnTo>
                <a:lnTo>
                  <a:pt x="715252" y="357324"/>
                </a:lnTo>
                <a:lnTo>
                  <a:pt x="715288" y="357861"/>
                </a:lnTo>
                <a:lnTo>
                  <a:pt x="712023" y="406421"/>
                </a:lnTo>
                <a:lnTo>
                  <a:pt x="702511" y="452995"/>
                </a:lnTo>
                <a:lnTo>
                  <a:pt x="687180" y="497157"/>
                </a:lnTo>
                <a:lnTo>
                  <a:pt x="676562" y="518329"/>
                </a:lnTo>
                <a:close/>
              </a:path>
              <a:path w="715644" h="716279">
                <a:moveTo>
                  <a:pt x="401175" y="274537"/>
                </a:moveTo>
                <a:lnTo>
                  <a:pt x="272267" y="274537"/>
                </a:lnTo>
                <a:lnTo>
                  <a:pt x="280954" y="266773"/>
                </a:lnTo>
                <a:lnTo>
                  <a:pt x="320231" y="243260"/>
                </a:lnTo>
                <a:lnTo>
                  <a:pt x="360187" y="237469"/>
                </a:lnTo>
                <a:lnTo>
                  <a:pt x="367693" y="238901"/>
                </a:lnTo>
                <a:lnTo>
                  <a:pt x="397565" y="263541"/>
                </a:lnTo>
                <a:lnTo>
                  <a:pt x="399523" y="269571"/>
                </a:lnTo>
                <a:lnTo>
                  <a:pt x="401175" y="274537"/>
                </a:lnTo>
                <a:close/>
              </a:path>
            </a:pathLst>
          </a:custGeom>
          <a:solidFill>
            <a:srgbClr val="BD1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The number 3"/>
          <p:cNvSpPr/>
          <p:nvPr/>
        </p:nvSpPr>
        <p:spPr>
          <a:xfrm>
            <a:off x="1163510" y="4645205"/>
            <a:ext cx="715645" cy="716280"/>
          </a:xfrm>
          <a:custGeom>
            <a:avLst/>
            <a:gdLst/>
            <a:ahLst/>
            <a:cxnLst/>
            <a:rect l="l" t="t" r="r" b="b"/>
            <a:pathLst>
              <a:path w="715644" h="716279">
                <a:moveTo>
                  <a:pt x="357662" y="715742"/>
                </a:moveTo>
                <a:lnTo>
                  <a:pt x="309127" y="712473"/>
                </a:lnTo>
                <a:lnTo>
                  <a:pt x="262578" y="702955"/>
                </a:lnTo>
                <a:lnTo>
                  <a:pt x="218439" y="687614"/>
                </a:lnTo>
                <a:lnTo>
                  <a:pt x="177137" y="666876"/>
                </a:lnTo>
                <a:lnTo>
                  <a:pt x="139099" y="641168"/>
                </a:lnTo>
                <a:lnTo>
                  <a:pt x="104750" y="610917"/>
                </a:lnTo>
                <a:lnTo>
                  <a:pt x="74517" y="576548"/>
                </a:lnTo>
                <a:lnTo>
                  <a:pt x="48825" y="538487"/>
                </a:lnTo>
                <a:lnTo>
                  <a:pt x="28101" y="497162"/>
                </a:lnTo>
                <a:lnTo>
                  <a:pt x="12772" y="452999"/>
                </a:lnTo>
                <a:lnTo>
                  <a:pt x="3262" y="406423"/>
                </a:lnTo>
                <a:lnTo>
                  <a:pt x="0" y="357861"/>
                </a:lnTo>
                <a:lnTo>
                  <a:pt x="3102" y="311751"/>
                </a:lnTo>
                <a:lnTo>
                  <a:pt x="3174" y="310673"/>
                </a:lnTo>
                <a:lnTo>
                  <a:pt x="12744" y="262897"/>
                </a:lnTo>
                <a:lnTo>
                  <a:pt x="28012" y="218850"/>
                </a:lnTo>
                <a:lnTo>
                  <a:pt x="48838" y="177236"/>
                </a:lnTo>
                <a:lnTo>
                  <a:pt x="74532" y="139177"/>
                </a:lnTo>
                <a:lnTo>
                  <a:pt x="104767" y="104809"/>
                </a:lnTo>
                <a:lnTo>
                  <a:pt x="139116" y="74558"/>
                </a:lnTo>
                <a:lnTo>
                  <a:pt x="177155" y="48852"/>
                </a:lnTo>
                <a:lnTo>
                  <a:pt x="218457" y="28117"/>
                </a:lnTo>
                <a:lnTo>
                  <a:pt x="262596" y="12779"/>
                </a:lnTo>
                <a:lnTo>
                  <a:pt x="309146" y="3264"/>
                </a:lnTo>
                <a:lnTo>
                  <a:pt x="357680" y="0"/>
                </a:lnTo>
                <a:lnTo>
                  <a:pt x="357963" y="0"/>
                </a:lnTo>
                <a:lnTo>
                  <a:pt x="406189" y="3264"/>
                </a:lnTo>
                <a:lnTo>
                  <a:pt x="406379" y="3264"/>
                </a:lnTo>
                <a:lnTo>
                  <a:pt x="452829" y="12779"/>
                </a:lnTo>
                <a:lnTo>
                  <a:pt x="496979" y="28117"/>
                </a:lnTo>
                <a:lnTo>
                  <a:pt x="538280" y="48852"/>
                </a:lnTo>
                <a:lnTo>
                  <a:pt x="576314" y="74558"/>
                </a:lnTo>
                <a:lnTo>
                  <a:pt x="610657" y="104809"/>
                </a:lnTo>
                <a:lnTo>
                  <a:pt x="640884" y="139177"/>
                </a:lnTo>
                <a:lnTo>
                  <a:pt x="666567" y="177236"/>
                </a:lnTo>
                <a:lnTo>
                  <a:pt x="675712" y="195472"/>
                </a:lnTo>
                <a:lnTo>
                  <a:pt x="347114" y="195472"/>
                </a:lnTo>
                <a:lnTo>
                  <a:pt x="336289" y="195714"/>
                </a:lnTo>
                <a:lnTo>
                  <a:pt x="294612" y="202425"/>
                </a:lnTo>
                <a:lnTo>
                  <a:pt x="266982" y="213620"/>
                </a:lnTo>
                <a:lnTo>
                  <a:pt x="266982" y="258010"/>
                </a:lnTo>
                <a:lnTo>
                  <a:pt x="391595" y="258010"/>
                </a:lnTo>
                <a:lnTo>
                  <a:pt x="395020" y="264285"/>
                </a:lnTo>
                <a:lnTo>
                  <a:pt x="396776" y="271805"/>
                </a:lnTo>
                <a:lnTo>
                  <a:pt x="396489" y="279597"/>
                </a:lnTo>
                <a:lnTo>
                  <a:pt x="396681" y="285744"/>
                </a:lnTo>
                <a:lnTo>
                  <a:pt x="375696" y="320425"/>
                </a:lnTo>
                <a:lnTo>
                  <a:pt x="337385" y="331823"/>
                </a:lnTo>
                <a:lnTo>
                  <a:pt x="322375" y="332477"/>
                </a:lnTo>
                <a:lnTo>
                  <a:pt x="294857" y="332477"/>
                </a:lnTo>
                <a:lnTo>
                  <a:pt x="294857" y="372523"/>
                </a:lnTo>
                <a:lnTo>
                  <a:pt x="323919" y="372523"/>
                </a:lnTo>
                <a:lnTo>
                  <a:pt x="332376" y="372677"/>
                </a:lnTo>
                <a:lnTo>
                  <a:pt x="371402" y="379459"/>
                </a:lnTo>
                <a:lnTo>
                  <a:pt x="402262" y="403024"/>
                </a:lnTo>
                <a:lnTo>
                  <a:pt x="408541" y="426081"/>
                </a:lnTo>
                <a:lnTo>
                  <a:pt x="408657" y="429153"/>
                </a:lnTo>
                <a:lnTo>
                  <a:pt x="401540" y="455112"/>
                </a:lnTo>
                <a:lnTo>
                  <a:pt x="253571" y="455112"/>
                </a:lnTo>
                <a:lnTo>
                  <a:pt x="253571" y="503328"/>
                </a:lnTo>
                <a:lnTo>
                  <a:pt x="291401" y="515992"/>
                </a:lnTo>
                <a:lnTo>
                  <a:pt x="325554" y="519881"/>
                </a:lnTo>
                <a:lnTo>
                  <a:pt x="321608" y="519881"/>
                </a:lnTo>
                <a:lnTo>
                  <a:pt x="339241" y="520223"/>
                </a:lnTo>
                <a:lnTo>
                  <a:pt x="675672" y="520223"/>
                </a:lnTo>
                <a:lnTo>
                  <a:pt x="666512" y="538487"/>
                </a:lnTo>
                <a:lnTo>
                  <a:pt x="640820" y="576548"/>
                </a:lnTo>
                <a:lnTo>
                  <a:pt x="610587" y="610917"/>
                </a:lnTo>
                <a:lnTo>
                  <a:pt x="576238" y="641168"/>
                </a:lnTo>
                <a:lnTo>
                  <a:pt x="538200" y="666876"/>
                </a:lnTo>
                <a:lnTo>
                  <a:pt x="496898" y="687614"/>
                </a:lnTo>
                <a:lnTo>
                  <a:pt x="452759" y="702955"/>
                </a:lnTo>
                <a:lnTo>
                  <a:pt x="406207" y="712473"/>
                </a:lnTo>
                <a:lnTo>
                  <a:pt x="357662" y="715742"/>
                </a:lnTo>
                <a:close/>
              </a:path>
              <a:path w="715644" h="716279">
                <a:moveTo>
                  <a:pt x="675672" y="520223"/>
                </a:moveTo>
                <a:lnTo>
                  <a:pt x="339241" y="520223"/>
                </a:lnTo>
                <a:lnTo>
                  <a:pt x="351146" y="519881"/>
                </a:lnTo>
                <a:lnTo>
                  <a:pt x="362989" y="518746"/>
                </a:lnTo>
                <a:lnTo>
                  <a:pt x="374730" y="516823"/>
                </a:lnTo>
                <a:lnTo>
                  <a:pt x="386852" y="513995"/>
                </a:lnTo>
                <a:lnTo>
                  <a:pt x="386724" y="513995"/>
                </a:lnTo>
                <a:lnTo>
                  <a:pt x="396696" y="510918"/>
                </a:lnTo>
                <a:lnTo>
                  <a:pt x="433462" y="489951"/>
                </a:lnTo>
                <a:lnTo>
                  <a:pt x="456753" y="457110"/>
                </a:lnTo>
                <a:lnTo>
                  <a:pt x="462194" y="426081"/>
                </a:lnTo>
                <a:lnTo>
                  <a:pt x="461833" y="418517"/>
                </a:lnTo>
                <a:lnTo>
                  <a:pt x="443191" y="378793"/>
                </a:lnTo>
                <a:lnTo>
                  <a:pt x="405247" y="355180"/>
                </a:lnTo>
                <a:lnTo>
                  <a:pt x="382749" y="350333"/>
                </a:lnTo>
                <a:lnTo>
                  <a:pt x="396553" y="346497"/>
                </a:lnTo>
                <a:lnTo>
                  <a:pt x="432002" y="323120"/>
                </a:lnTo>
                <a:lnTo>
                  <a:pt x="449205" y="285744"/>
                </a:lnTo>
                <a:lnTo>
                  <a:pt x="449971" y="271805"/>
                </a:lnTo>
                <a:lnTo>
                  <a:pt x="449652" y="264285"/>
                </a:lnTo>
                <a:lnTo>
                  <a:pt x="431258" y="224492"/>
                </a:lnTo>
                <a:lnTo>
                  <a:pt x="394096" y="202425"/>
                </a:lnTo>
                <a:lnTo>
                  <a:pt x="366126" y="196551"/>
                </a:lnTo>
                <a:lnTo>
                  <a:pt x="365930" y="196551"/>
                </a:lnTo>
                <a:lnTo>
                  <a:pt x="356423" y="195714"/>
                </a:lnTo>
                <a:lnTo>
                  <a:pt x="355660" y="195714"/>
                </a:lnTo>
                <a:lnTo>
                  <a:pt x="347114" y="195472"/>
                </a:lnTo>
                <a:lnTo>
                  <a:pt x="675712" y="195472"/>
                </a:lnTo>
                <a:lnTo>
                  <a:pt x="687281" y="218561"/>
                </a:lnTo>
                <a:lnTo>
                  <a:pt x="702600" y="262724"/>
                </a:lnTo>
                <a:lnTo>
                  <a:pt x="712097" y="309300"/>
                </a:lnTo>
                <a:lnTo>
                  <a:pt x="715341" y="357861"/>
                </a:lnTo>
                <a:lnTo>
                  <a:pt x="712077" y="406423"/>
                </a:lnTo>
                <a:lnTo>
                  <a:pt x="702566" y="452999"/>
                </a:lnTo>
                <a:lnTo>
                  <a:pt x="687236" y="497162"/>
                </a:lnTo>
                <a:lnTo>
                  <a:pt x="675672" y="520223"/>
                </a:lnTo>
                <a:close/>
              </a:path>
              <a:path w="715644" h="716279">
                <a:moveTo>
                  <a:pt x="391595" y="258010"/>
                </a:moveTo>
                <a:lnTo>
                  <a:pt x="266982" y="258010"/>
                </a:lnTo>
                <a:lnTo>
                  <a:pt x="275663" y="252662"/>
                </a:lnTo>
                <a:lnTo>
                  <a:pt x="313414" y="238728"/>
                </a:lnTo>
                <a:lnTo>
                  <a:pt x="342660" y="235471"/>
                </a:lnTo>
                <a:lnTo>
                  <a:pt x="348481" y="235471"/>
                </a:lnTo>
                <a:lnTo>
                  <a:pt x="388117" y="252036"/>
                </a:lnTo>
                <a:lnTo>
                  <a:pt x="391595" y="258010"/>
                </a:lnTo>
                <a:close/>
              </a:path>
              <a:path w="715644" h="716279">
                <a:moveTo>
                  <a:pt x="348263" y="480403"/>
                </a:moveTo>
                <a:lnTo>
                  <a:pt x="339283" y="480403"/>
                </a:lnTo>
                <a:lnTo>
                  <a:pt x="329220" y="480029"/>
                </a:lnTo>
                <a:lnTo>
                  <a:pt x="284044" y="470833"/>
                </a:lnTo>
                <a:lnTo>
                  <a:pt x="253571" y="455112"/>
                </a:lnTo>
                <a:lnTo>
                  <a:pt x="401540" y="455112"/>
                </a:lnTo>
                <a:lnTo>
                  <a:pt x="363011" y="478264"/>
                </a:lnTo>
                <a:lnTo>
                  <a:pt x="355693" y="479668"/>
                </a:lnTo>
                <a:lnTo>
                  <a:pt x="348263" y="480403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96</a:t>
            </a:fld>
            <a:endParaRPr spc="-25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Appeal</a:t>
            </a:r>
            <a:r>
              <a:rPr sz="4400" spc="-130" dirty="0"/>
              <a:t> </a:t>
            </a:r>
            <a:r>
              <a:rPr sz="4400" spc="200" dirty="0"/>
              <a:t>Process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028191" y="1762633"/>
            <a:ext cx="9928860" cy="386587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offer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fair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grounds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Institutions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writing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Advisors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level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best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practice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Typically,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document-based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error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only;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new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consideration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Discretion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panel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single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Deference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given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original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97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Appeal</a:t>
            </a:r>
            <a:r>
              <a:rPr sz="4400" spc="-105" dirty="0"/>
              <a:t> </a:t>
            </a:r>
            <a:r>
              <a:rPr sz="4400" spc="150" dirty="0"/>
              <a:t>Decision-</a:t>
            </a:r>
            <a:r>
              <a:rPr sz="4400" spc="70" dirty="0"/>
              <a:t>Maker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553833"/>
            <a:ext cx="10163175" cy="377507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Cannot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serve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another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role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same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Makes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 party’s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request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appeal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Reviews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submissions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endParaRPr sz="2200">
              <a:latin typeface="Calibri"/>
              <a:cs typeface="Calibri"/>
            </a:endParaRPr>
          </a:p>
          <a:p>
            <a:pPr marL="240029" marR="243204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gathered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investigation/decision-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making</a:t>
            </a:r>
            <a:r>
              <a:rPr sz="22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phase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speak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Investigator,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20" dirty="0">
                <a:solidFill>
                  <a:srgbClr val="00246C"/>
                </a:solidFill>
                <a:latin typeface="Calibri"/>
                <a:cs typeface="Calibri"/>
              </a:rPr>
              <a:t>DM,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2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2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b="1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limited</a:t>
            </a:r>
            <a:r>
              <a:rPr sz="22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b="1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grounds</a:t>
            </a:r>
            <a:r>
              <a:rPr sz="22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noted</a:t>
            </a: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request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Draft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outlines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rationale for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outcome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Appeal</a:t>
            </a:r>
            <a:r>
              <a:rPr sz="4400" spc="-130" dirty="0"/>
              <a:t> </a:t>
            </a:r>
            <a:r>
              <a:rPr sz="4400" spc="155" dirty="0"/>
              <a:t>Outcomes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028191" y="1627695"/>
            <a:ext cx="9266555" cy="28295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Determinations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include: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Upholding</a:t>
            </a:r>
            <a:r>
              <a:rPr sz="24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original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any)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Remanding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back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 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80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reconsideration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further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Modifying</a:t>
            </a:r>
            <a:r>
              <a:rPr sz="24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original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any)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Overturning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(not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recommended)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10521</Words>
  <Application>Microsoft Office PowerPoint</Application>
  <PresentationFormat>Widescreen</PresentationFormat>
  <Paragraphs>1677</Paragraphs>
  <Slides>144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144</vt:i4>
      </vt:variant>
    </vt:vector>
  </HeadingPairs>
  <TitlesOfParts>
    <vt:vector size="150" baseType="lpstr">
      <vt:lpstr>Aptos</vt:lpstr>
      <vt:lpstr>Arial</vt:lpstr>
      <vt:lpstr>Calibri</vt:lpstr>
      <vt:lpstr>Times New Roman</vt:lpstr>
      <vt:lpstr>Wingdings</vt:lpstr>
      <vt:lpstr>Office Theme</vt:lpstr>
      <vt:lpstr>Title IX Coordinator Foundations Level One: Sexual Harassment Foundations for Higher Education</vt:lpstr>
      <vt:lpstr>WELCOME!</vt:lpstr>
      <vt:lpstr>TNG Strategic Risk Management Solutions Disclaimer</vt:lpstr>
      <vt:lpstr>Content Advisory</vt:lpstr>
      <vt:lpstr>Introduction</vt:lpstr>
      <vt:lpstr>Title IX Compliance Oversight</vt:lpstr>
      <vt:lpstr>Title IX</vt:lpstr>
      <vt:lpstr>Essential Compliance Elements</vt:lpstr>
      <vt:lpstr>Title IX Coordinator (TIXC) Role</vt:lpstr>
      <vt:lpstr>Title IX Compliance Oversight: Responsibilities</vt:lpstr>
      <vt:lpstr>Title IX Compliance Responsibilities (Cont.)</vt:lpstr>
      <vt:lpstr>Compliance Considerations</vt:lpstr>
      <vt:lpstr>Review: Title IX Scope and Definitions</vt:lpstr>
      <vt:lpstr>Applicability</vt:lpstr>
      <vt:lpstr>Scope</vt:lpstr>
      <vt:lpstr>Definitions</vt:lpstr>
      <vt:lpstr>Quid Pro Quo</vt:lpstr>
      <vt:lpstr>Hostile Environment Sexual Harassment</vt:lpstr>
      <vt:lpstr>Sexual Assault – Rape</vt:lpstr>
      <vt:lpstr>Sexual Assault – Fondling</vt:lpstr>
      <vt:lpstr>Sexual Assault – Incest and Statutory Rape</vt:lpstr>
      <vt:lpstr>Dating Violence</vt:lpstr>
      <vt:lpstr>Domestic Violence (Cont.)</vt:lpstr>
      <vt:lpstr>Definition of Violence</vt:lpstr>
      <vt:lpstr>Stalking</vt:lpstr>
      <vt:lpstr>Consent</vt:lpstr>
      <vt:lpstr>Retaliation (Cont.)</vt:lpstr>
      <vt:lpstr>Additional Definitions</vt:lpstr>
      <vt:lpstr>Activity: Does Title IX Apply?</vt:lpstr>
      <vt:lpstr>Blake and Tamika</vt:lpstr>
      <vt:lpstr>Blake and Tamika: Title IX Implications</vt:lpstr>
      <vt:lpstr>Amina and Darius</vt:lpstr>
      <vt:lpstr>Amina and Darius: Title IX Implications</vt:lpstr>
      <vt:lpstr>Daveed and Calvin</vt:lpstr>
      <vt:lpstr>Daveed and Calvin: Title IX Implications</vt:lpstr>
      <vt:lpstr>Formal Grievance Process Overview</vt:lpstr>
      <vt:lpstr>Title IX Grievance Process Overview</vt:lpstr>
      <vt:lpstr>Prompt Resolution</vt:lpstr>
      <vt:lpstr>Fair Resolution</vt:lpstr>
      <vt:lpstr>Parties’ Rights</vt:lpstr>
      <vt:lpstr>Reports, Complaints, and Notice to the Institution</vt:lpstr>
      <vt:lpstr>When is the Institution “On Notice”?</vt:lpstr>
      <vt:lpstr>Point Person for Reports and Complaints</vt:lpstr>
      <vt:lpstr>What is “On Notice?”</vt:lpstr>
      <vt:lpstr>Mandatory Reporting</vt:lpstr>
      <vt:lpstr>Party and Witness Privacy Concerns</vt:lpstr>
      <vt:lpstr>Report vs. Complaint</vt:lpstr>
      <vt:lpstr>Report vs. Complaint Considerations</vt:lpstr>
      <vt:lpstr>Signing a Formal Complaint: PPTVWM</vt:lpstr>
      <vt:lpstr>Interacting with Law Enforcement</vt:lpstr>
      <vt:lpstr>Initial Assessment</vt:lpstr>
      <vt:lpstr>Initial Assessment Overview</vt:lpstr>
      <vt:lpstr>Jurisdiction</vt:lpstr>
      <vt:lpstr>Jurisdiction: Yes/No</vt:lpstr>
      <vt:lpstr>Outreach</vt:lpstr>
      <vt:lpstr>Intake</vt:lpstr>
      <vt:lpstr>After Outreach and Intake</vt:lpstr>
      <vt:lpstr>Supportive Measures</vt:lpstr>
      <vt:lpstr>Supportive Measure Examples</vt:lpstr>
      <vt:lpstr>Emergency Removal</vt:lpstr>
      <vt:lpstr>Administrative Leave</vt:lpstr>
      <vt:lpstr>Mandatory Dismissal</vt:lpstr>
      <vt:lpstr>Discretionary Dismissal</vt:lpstr>
      <vt:lpstr>Dismissals</vt:lpstr>
      <vt:lpstr>Informal Resolution</vt:lpstr>
      <vt:lpstr>Informal Resolution (Cont.)</vt:lpstr>
      <vt:lpstr>Investigation</vt:lpstr>
      <vt:lpstr>Investigation Overview</vt:lpstr>
      <vt:lpstr>Who Should Investigate?</vt:lpstr>
      <vt:lpstr>Investigation Steps</vt:lpstr>
      <vt:lpstr>Determining a Basis for Investigation</vt:lpstr>
      <vt:lpstr>Investigation Scope</vt:lpstr>
      <vt:lpstr>Notice of Investigation and Allegations</vt:lpstr>
      <vt:lpstr>NOIA Inclusions</vt:lpstr>
      <vt:lpstr>Investigation Strategy</vt:lpstr>
      <vt:lpstr>Formal Investigation</vt:lpstr>
      <vt:lpstr>Understanding Evidence</vt:lpstr>
      <vt:lpstr>Directly Related Evidence</vt:lpstr>
      <vt:lpstr>Privileged and Medical Information</vt:lpstr>
      <vt:lpstr>Specific Evidence Issues</vt:lpstr>
      <vt:lpstr>Evidence and the Consent Construct</vt:lpstr>
      <vt:lpstr>Credibility</vt:lpstr>
      <vt:lpstr>Drafting, Reviewing, and Finalizing the Investigation Report</vt:lpstr>
      <vt:lpstr>Parties’ and Advisors’ Review of Report and Evidence File</vt:lpstr>
      <vt:lpstr>Decision-Making</vt:lpstr>
      <vt:lpstr>Decision-Making Overview</vt:lpstr>
      <vt:lpstr>Decision-Making Phase</vt:lpstr>
      <vt:lpstr>Live Hearings</vt:lpstr>
      <vt:lpstr>Finding and Final Determination</vt:lpstr>
      <vt:lpstr>Standard of Evidence</vt:lpstr>
      <vt:lpstr>Sanctions and Remedies</vt:lpstr>
      <vt:lpstr>Sanctions</vt:lpstr>
      <vt:lpstr>Written Determinations</vt:lpstr>
      <vt:lpstr>Appeals</vt:lpstr>
      <vt:lpstr>Appeal Overview</vt:lpstr>
      <vt:lpstr>Appeal Grounds</vt:lpstr>
      <vt:lpstr>Appeal Process</vt:lpstr>
      <vt:lpstr>Appeal Decision-Maker</vt:lpstr>
      <vt:lpstr>Appeal Outcomes</vt:lpstr>
      <vt:lpstr>Recordkeeping</vt:lpstr>
      <vt:lpstr>Clery Act/VAWA Section 304</vt:lpstr>
      <vt:lpstr>Clery/VAWA Section 304 Intersections</vt:lpstr>
      <vt:lpstr>Clery/VAWA Section 304 Intersections (Cont.)</vt:lpstr>
      <vt:lpstr>Prevention and VAWA</vt:lpstr>
      <vt:lpstr>What is Prevention?</vt:lpstr>
      <vt:lpstr>What is Prevention?</vt:lpstr>
      <vt:lpstr>VAWA Prevention Programming</vt:lpstr>
      <vt:lpstr>VAWA Training</vt:lpstr>
      <vt:lpstr>Policy Management</vt:lpstr>
      <vt:lpstr>Title IX Policy and Procedures</vt:lpstr>
      <vt:lpstr>Policy and Procedures Development</vt:lpstr>
      <vt:lpstr>Sources of Requirements and Guidance</vt:lpstr>
      <vt:lpstr>Overlapping Policies</vt:lpstr>
      <vt:lpstr>Publication Requirements</vt:lpstr>
      <vt:lpstr>Mandatory Notice of Non-Discrimination</vt:lpstr>
      <vt:lpstr>Minors and Title IX</vt:lpstr>
      <vt:lpstr>Minors on Campus</vt:lpstr>
      <vt:lpstr>Common Challenges</vt:lpstr>
      <vt:lpstr>Dual Enrollment and Title IX Compliance</vt:lpstr>
      <vt:lpstr>Camps and Programs: Significant Assistance</vt:lpstr>
      <vt:lpstr>Sample Policy</vt:lpstr>
      <vt:lpstr>Trauma-Informed Practices</vt:lpstr>
      <vt:lpstr>Understanding Trauma</vt:lpstr>
      <vt:lpstr>Trauma-Informed Principles</vt:lpstr>
      <vt:lpstr>Title IX Team</vt:lpstr>
      <vt:lpstr>Meeting Community Needs</vt:lpstr>
      <vt:lpstr>Title IX Team Roles</vt:lpstr>
      <vt:lpstr>Structuring the Title IX Team</vt:lpstr>
      <vt:lpstr>Building the Title IX Team</vt:lpstr>
      <vt:lpstr>Title IX Team Training</vt:lpstr>
      <vt:lpstr>Assessing the Title IX Team</vt:lpstr>
      <vt:lpstr>Title IX Team Supervision/Oversight</vt:lpstr>
      <vt:lpstr>Managing Team Member Complaints</vt:lpstr>
      <vt:lpstr>Assessing Title IX Programs</vt:lpstr>
      <vt:lpstr>Assessing the Title IX Program</vt:lpstr>
      <vt:lpstr>Climate Surveys</vt:lpstr>
      <vt:lpstr>Title IX-Based Climate Survey Objectives</vt:lpstr>
      <vt:lpstr>Climate Survey Structure</vt:lpstr>
      <vt:lpstr>Climate Survey Report</vt:lpstr>
      <vt:lpstr>Assessment Outcome Sharing</vt:lpstr>
      <vt:lpstr>Questions?</vt:lpstr>
      <vt:lpstr>Stay Connected to ATIXA’s Community</vt:lpstr>
      <vt:lpstr>ATIXA Artificial Intelligence (AI) Disclaimer</vt:lpstr>
      <vt:lpstr>ATIXA Copyright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IX Coordinator Foundations Level 1: Sexual Harassment</dc:title>
  <dc:creator>Lindsay Ewan</dc:creator>
  <cp:lastModifiedBy>Krissinda Ellen Slack</cp:lastModifiedBy>
  <cp:revision>1</cp:revision>
  <dcterms:created xsi:type="dcterms:W3CDTF">2026-08-10T17:53:36Z</dcterms:created>
  <dcterms:modified xsi:type="dcterms:W3CDTF">2026-08-11T17:47:31Z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2026-07-21T00:00:00Z</vt:filetime>
  </property>
  <property fmtid="{D5CDD505-2E9C-101B-9397-08002B2CF9AE}" pid="3" name="Creator">
    <vt:lpwstr>Acrobat PDFMaker 26 for PowerPoint</vt:lpwstr>
  </property>
  <property fmtid="{D5CDD505-2E9C-101B-9397-08002B2CF9AE}" pid="4" name="LastSaved">
    <vt:filetime>2026-08-10T00:00:00Z</vt:filetime>
  </property>
  <property fmtid="{D5CDD505-2E9C-101B-9397-08002B2CF9AE}" pid="5" name="Producer">
    <vt:lpwstr>Adobe PDF Library 26.1.187</vt:lpwstr>
  </property>
</Properties>
</file>