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601200" cy="7772400"/>
  <p:notesSz cx="7026275" cy="9312275"/>
  <p:embeddedFontLst>
    <p:embeddedFont>
      <p:font typeface="Arial Narrow" panose="020B060402020202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000000"/>
          </p15:clr>
        </p15:guide>
        <p15:guide id="2" pos="3024">
          <p15:clr>
            <a:srgbClr val="000000"/>
          </p15:clr>
        </p15:guide>
      </p15:sldGuideLst>
    </p:ext>
    <p:ext uri="{2D200454-40CA-4A62-9FC3-DE9A4176ACB9}">
      <p15:notesGuideLst xmlns:p15="http://schemas.microsoft.com/office/powerpoint/2012/main">
        <p15:guide id="1" orient="horz" pos="2933">
          <p15:clr>
            <a:srgbClr val="000000"/>
          </p15:clr>
        </p15:guide>
        <p15:guide id="2" pos="2215">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0BZsiZdc75Zh/CfjbDmFNgcgl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EA8C43-24E2-4A5C-91F7-F6B1539428DB}">
  <a:tblStyle styleId="{46EA8C43-24E2-4A5C-91F7-F6B1539428DB}"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75"/>
    <p:restoredTop sz="86408"/>
  </p:normalViewPr>
  <p:slideViewPr>
    <p:cSldViewPr snapToGrid="0">
      <p:cViewPr varScale="1">
        <p:scale>
          <a:sx n="92" d="100"/>
          <a:sy n="92" d="100"/>
        </p:scale>
        <p:origin x="176" y="208"/>
      </p:cViewPr>
      <p:guideLst>
        <p:guide orient="horz" pos="2448"/>
        <p:guide pos="3024"/>
      </p:guideLst>
    </p:cSldViewPr>
  </p:slideViewPr>
  <p:outlineViewPr>
    <p:cViewPr>
      <p:scale>
        <a:sx n="33" d="100"/>
        <a:sy n="33" d="100"/>
      </p:scale>
      <p:origin x="0" y="-34448"/>
    </p:cViewPr>
  </p:outlineViewPr>
  <p:notesTextViewPr>
    <p:cViewPr>
      <p:scale>
        <a:sx n="1" d="1"/>
        <a:sy n="1" d="1"/>
      </p:scale>
      <p:origin x="0" y="0"/>
    </p:cViewPr>
  </p:notesTextViewPr>
  <p:notesViewPr>
    <p:cSldViewPr snapToGrid="0">
      <p:cViewPr varScale="1">
        <p:scale>
          <a:sx n="100" d="100"/>
          <a:sy n="100" d="100"/>
        </p:scale>
        <p:origin x="0" y="0"/>
      </p:cViewPr>
      <p:guideLst>
        <p:guide orient="horz" pos="2933"/>
        <p:guide pos="221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6412" cy="463550"/>
          </a:xfrm>
          <a:prstGeom prst="rect">
            <a:avLst/>
          </a:prstGeom>
          <a:noFill/>
          <a:ln>
            <a:noFill/>
          </a:ln>
        </p:spPr>
        <p:txBody>
          <a:bodyPr spcFirstLastPara="1" wrap="square" lIns="92325" tIns="46150" rIns="92325" bIns="4615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92562" y="0"/>
            <a:ext cx="3046412" cy="463550"/>
          </a:xfrm>
          <a:prstGeom prst="rect">
            <a:avLst/>
          </a:prstGeom>
          <a:noFill/>
          <a:ln>
            <a:noFill/>
          </a:ln>
        </p:spPr>
        <p:txBody>
          <a:bodyPr spcFirstLastPara="1" wrap="square" lIns="92325" tIns="46150" rIns="92325" bIns="4615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9537" y="695325"/>
            <a:ext cx="4289425" cy="3471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70950"/>
            <a:ext cx="3046412" cy="465137"/>
          </a:xfrm>
          <a:prstGeom prst="rect">
            <a:avLst/>
          </a:prstGeom>
          <a:noFill/>
          <a:ln>
            <a:noFill/>
          </a:ln>
        </p:spPr>
        <p:txBody>
          <a:bodyPr spcFirstLastPara="1" wrap="square" lIns="92325" tIns="46150" rIns="92325" bIns="4615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
        <p:nvSpPr>
          <p:cNvPr id="155" name="Google Shape;155;p1: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p1: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
        <p:nvSpPr>
          <p:cNvPr id="263" name="Google Shape;263;p14: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4" name="Google Shape;264;p14: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
        <p:nvSpPr>
          <p:cNvPr id="275" name="Google Shape;275;p15: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 name="Google Shape;276;p15: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6: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
        <p:nvSpPr>
          <p:cNvPr id="287" name="Google Shape;287;p16: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8" name="Google Shape;288;p16: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7: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
        <p:nvSpPr>
          <p:cNvPr id="299" name="Google Shape;299;p17: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0" name="Google Shape;300;p17: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
        <p:nvSpPr>
          <p:cNvPr id="311" name="Google Shape;311;p18: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2" name="Google Shape;312;p18: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9: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
        <p:nvSpPr>
          <p:cNvPr id="325" name="Google Shape;325;p19: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6" name="Google Shape;326;p19: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0: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
        <p:nvSpPr>
          <p:cNvPr id="338" name="Google Shape;338;p20: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p20: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1: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
        <p:nvSpPr>
          <p:cNvPr id="351" name="Google Shape;351;p21: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2" name="Google Shape;352;p21: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2: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
        <p:nvSpPr>
          <p:cNvPr id="363" name="Google Shape;363;p22: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4" name="Google Shape;364;p22: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3: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
        <p:nvSpPr>
          <p:cNvPr id="375" name="Google Shape;375;p23: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6" name="Google Shape;376;p23: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
        <p:nvSpPr>
          <p:cNvPr id="167" name="Google Shape;167;p2: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2: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4: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
        <p:nvSpPr>
          <p:cNvPr id="387" name="Google Shape;387;p24: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8" name="Google Shape;388;p24: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5: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
        <p:nvSpPr>
          <p:cNvPr id="399" name="Google Shape;399;p25: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0" name="Google Shape;400;p25: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6: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
        <p:nvSpPr>
          <p:cNvPr id="411" name="Google Shape;411;p26: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2" name="Google Shape;412;p26: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8: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
        <p:nvSpPr>
          <p:cNvPr id="423" name="Google Shape;423;p28: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4" name="Google Shape;424;p28: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9: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
        <p:nvSpPr>
          <p:cNvPr id="438" name="Google Shape;438;p29: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9" name="Google Shape;439;p29: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0: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
        <p:nvSpPr>
          <p:cNvPr id="453" name="Google Shape;453;p30: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4" name="Google Shape;454;p30: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1: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
        <p:nvSpPr>
          <p:cNvPr id="470" name="Google Shape;470;p31: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1" name="Google Shape;471;p31: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2: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
        <p:nvSpPr>
          <p:cNvPr id="487" name="Google Shape;487;p32: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8" name="Google Shape;488;p32: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3: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
        <p:nvSpPr>
          <p:cNvPr id="501" name="Google Shape;501;p33: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2" name="Google Shape;502;p33: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4:notes"/>
          <p:cNvSpPr txBox="1">
            <a:spLocks noGrp="1"/>
          </p:cNvSpPr>
          <p:nvPr>
            <p:ph type="body" idx="1"/>
          </p:nvPr>
        </p:nvSpPr>
        <p:spPr>
          <a:xfrm>
            <a:off x="939800" y="4398962"/>
            <a:ext cx="5159375" cy="4241800"/>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513" name="Google Shape;513;p34: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179" name="Google Shape;179;p3: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3: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9:notes"/>
          <p:cNvSpPr txBox="1">
            <a:spLocks noGrp="1"/>
          </p:cNvSpPr>
          <p:nvPr>
            <p:ph type="body" idx="1"/>
          </p:nvPr>
        </p:nvSpPr>
        <p:spPr>
          <a:xfrm>
            <a:off x="939800" y="4398962"/>
            <a:ext cx="5159375" cy="4241800"/>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521" name="Google Shape;521;p59: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60:notes"/>
          <p:cNvSpPr txBox="1">
            <a:spLocks noGrp="1"/>
          </p:cNvSpPr>
          <p:nvPr>
            <p:ph type="body" idx="1"/>
          </p:nvPr>
        </p:nvSpPr>
        <p:spPr>
          <a:xfrm>
            <a:off x="939800" y="4398962"/>
            <a:ext cx="5159375" cy="4241800"/>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528" name="Google Shape;528;p60: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61:notes"/>
          <p:cNvSpPr txBox="1">
            <a:spLocks noGrp="1"/>
          </p:cNvSpPr>
          <p:nvPr>
            <p:ph type="body" idx="1"/>
          </p:nvPr>
        </p:nvSpPr>
        <p:spPr>
          <a:xfrm>
            <a:off x="939800" y="4398962"/>
            <a:ext cx="5159375" cy="4241800"/>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536" name="Google Shape;536;p61: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62:notes"/>
          <p:cNvSpPr txBox="1">
            <a:spLocks noGrp="1"/>
          </p:cNvSpPr>
          <p:nvPr>
            <p:ph type="body" idx="1"/>
          </p:nvPr>
        </p:nvSpPr>
        <p:spPr>
          <a:xfrm>
            <a:off x="939800" y="4398962"/>
            <a:ext cx="5159375" cy="4241800"/>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543" name="Google Shape;543;p62: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7: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
        <p:nvSpPr>
          <p:cNvPr id="549" name="Google Shape;549;p27: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191" name="Google Shape;191;p8: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8: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203" name="Google Shape;203;p9: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p9: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215" name="Google Shape;215;p10: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p10: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227" name="Google Shape;227;p11: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8" name="Google Shape;228;p11: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239" name="Google Shape;239;p12: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 name="Google Shape;240;p12: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p:nvPr/>
        </p:nvSpPr>
        <p:spPr>
          <a:xfrm>
            <a:off x="3992562" y="8870950"/>
            <a:ext cx="3046412" cy="465137"/>
          </a:xfrm>
          <a:prstGeom prst="rect">
            <a:avLst/>
          </a:prstGeom>
          <a:noFill/>
          <a:ln>
            <a:noFill/>
          </a:ln>
        </p:spPr>
        <p:txBody>
          <a:bodyPr spcFirstLastPara="1" wrap="square" lIns="92325" tIns="46150" rIns="92325" bIns="4615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251" name="Google Shape;251;p13:notes"/>
          <p:cNvSpPr>
            <a:spLocks noGrp="1" noRot="1" noChangeAspect="1"/>
          </p:cNvSpPr>
          <p:nvPr>
            <p:ph type="sldImg" idx="2"/>
          </p:nvPr>
        </p:nvSpPr>
        <p:spPr>
          <a:xfrm>
            <a:off x="1379538" y="695325"/>
            <a:ext cx="4289425" cy="3471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 name="Google Shape;252;p13:notes"/>
          <p:cNvSpPr txBox="1">
            <a:spLocks noGrp="1"/>
          </p:cNvSpPr>
          <p:nvPr>
            <p:ph type="body" idx="1"/>
          </p:nvPr>
        </p:nvSpPr>
        <p:spPr>
          <a:xfrm>
            <a:off x="939800" y="4398962"/>
            <a:ext cx="5159375" cy="42418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6"/>
          <p:cNvSpPr txBox="1">
            <a:spLocks noGrp="1"/>
          </p:cNvSpPr>
          <p:nvPr>
            <p:ph type="title"/>
          </p:nvPr>
        </p:nvSpPr>
        <p:spPr>
          <a:xfrm>
            <a:off x="479425" y="311150"/>
            <a:ext cx="8642350" cy="1295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36"/>
          <p:cNvSpPr txBox="1">
            <a:spLocks noGrp="1"/>
          </p:cNvSpPr>
          <p:nvPr>
            <p:ph type="body" idx="1"/>
          </p:nvPr>
        </p:nvSpPr>
        <p:spPr>
          <a:xfrm>
            <a:off x="479425" y="1812925"/>
            <a:ext cx="8642350" cy="5130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6"/>
          <p:cNvSpPr txBox="1">
            <a:spLocks noGrp="1"/>
          </p:cNvSpPr>
          <p:nvPr>
            <p:ph type="dt" idx="10"/>
          </p:nvPr>
        </p:nvSpPr>
        <p:spPr>
          <a:xfrm>
            <a:off x="479425" y="7078662"/>
            <a:ext cx="22415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3279775" y="7078662"/>
            <a:ext cx="30416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58"/>
          <p:cNvSpPr txBox="1">
            <a:spLocks noGrp="1"/>
          </p:cNvSpPr>
          <p:nvPr>
            <p:ph type="ctrTitle"/>
          </p:nvPr>
        </p:nvSpPr>
        <p:spPr>
          <a:xfrm>
            <a:off x="720090" y="2414482"/>
            <a:ext cx="8161020" cy="166602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58"/>
          <p:cNvSpPr txBox="1">
            <a:spLocks noGrp="1"/>
          </p:cNvSpPr>
          <p:nvPr>
            <p:ph type="subTitle" idx="1"/>
          </p:nvPr>
        </p:nvSpPr>
        <p:spPr>
          <a:xfrm>
            <a:off x="1440180" y="4404360"/>
            <a:ext cx="6720840" cy="198628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60"/>
              </a:spcBef>
              <a:spcAft>
                <a:spcPts val="0"/>
              </a:spcAft>
              <a:buClr>
                <a:schemeClr val="dk1"/>
              </a:buClr>
              <a:buSzPts val="3300"/>
              <a:buFont typeface="Arial"/>
              <a:buNone/>
              <a:defRPr/>
            </a:lvl1pPr>
            <a:lvl2pPr lvl="1" algn="ctr">
              <a:lnSpc>
                <a:spcPct val="100000"/>
              </a:lnSpc>
              <a:spcBef>
                <a:spcPts val="580"/>
              </a:spcBef>
              <a:spcAft>
                <a:spcPts val="0"/>
              </a:spcAft>
              <a:buClr>
                <a:schemeClr val="dk1"/>
              </a:buClr>
              <a:buSzPts val="2900"/>
              <a:buFont typeface="Arial"/>
              <a:buNone/>
              <a:defRPr/>
            </a:lvl2pPr>
            <a:lvl3pPr lvl="2" algn="ctr">
              <a:lnSpc>
                <a:spcPct val="100000"/>
              </a:lnSpc>
              <a:spcBef>
                <a:spcPts val="500"/>
              </a:spcBef>
              <a:spcAft>
                <a:spcPts val="0"/>
              </a:spcAft>
              <a:buClr>
                <a:schemeClr val="dk1"/>
              </a:buClr>
              <a:buSzPts val="2500"/>
              <a:buFont typeface="Arial"/>
              <a:buNone/>
              <a:defRPr/>
            </a:lvl3pPr>
            <a:lvl4pPr lvl="3" algn="ctr">
              <a:lnSpc>
                <a:spcPct val="100000"/>
              </a:lnSpc>
              <a:spcBef>
                <a:spcPts val="420"/>
              </a:spcBef>
              <a:spcAft>
                <a:spcPts val="0"/>
              </a:spcAft>
              <a:buClr>
                <a:schemeClr val="dk1"/>
              </a:buClr>
              <a:buSzPts val="2100"/>
              <a:buFont typeface="Arial"/>
              <a:buNone/>
              <a:defRPr/>
            </a:lvl4pPr>
            <a:lvl5pPr lvl="4" algn="ctr">
              <a:lnSpc>
                <a:spcPct val="100000"/>
              </a:lnSpc>
              <a:spcBef>
                <a:spcPts val="420"/>
              </a:spcBef>
              <a:spcAft>
                <a:spcPts val="0"/>
              </a:spcAft>
              <a:buClr>
                <a:schemeClr val="dk1"/>
              </a:buClr>
              <a:buSzPts val="2100"/>
              <a:buFont typeface="Arial"/>
              <a:buNone/>
              <a:defRPr/>
            </a:lvl5pPr>
            <a:lvl6pPr lvl="5" algn="ctr">
              <a:lnSpc>
                <a:spcPct val="100000"/>
              </a:lnSpc>
              <a:spcBef>
                <a:spcPts val="420"/>
              </a:spcBef>
              <a:spcAft>
                <a:spcPts val="0"/>
              </a:spcAft>
              <a:buClr>
                <a:schemeClr val="dk1"/>
              </a:buClr>
              <a:buSzPts val="2100"/>
              <a:buFont typeface="Arial"/>
              <a:buNone/>
              <a:defRPr/>
            </a:lvl6pPr>
            <a:lvl7pPr lvl="6" algn="ctr">
              <a:lnSpc>
                <a:spcPct val="100000"/>
              </a:lnSpc>
              <a:spcBef>
                <a:spcPts val="420"/>
              </a:spcBef>
              <a:spcAft>
                <a:spcPts val="0"/>
              </a:spcAft>
              <a:buClr>
                <a:schemeClr val="dk1"/>
              </a:buClr>
              <a:buSzPts val="2100"/>
              <a:buFont typeface="Arial"/>
              <a:buNone/>
              <a:defRPr/>
            </a:lvl7pPr>
            <a:lvl8pPr lvl="7" algn="ctr">
              <a:lnSpc>
                <a:spcPct val="100000"/>
              </a:lnSpc>
              <a:spcBef>
                <a:spcPts val="420"/>
              </a:spcBef>
              <a:spcAft>
                <a:spcPts val="0"/>
              </a:spcAft>
              <a:buClr>
                <a:schemeClr val="dk1"/>
              </a:buClr>
              <a:buSzPts val="2100"/>
              <a:buFont typeface="Arial"/>
              <a:buNone/>
              <a:defRPr/>
            </a:lvl8pPr>
            <a:lvl9pPr lvl="8" algn="ctr">
              <a:lnSpc>
                <a:spcPct val="100000"/>
              </a:lnSpc>
              <a:spcBef>
                <a:spcPts val="420"/>
              </a:spcBef>
              <a:spcAft>
                <a:spcPts val="0"/>
              </a:spcAft>
              <a:buClr>
                <a:schemeClr val="dk1"/>
              </a:buClr>
              <a:buSzPts val="2100"/>
              <a:buFont typeface="Arial"/>
              <a:buNone/>
              <a:defRPr/>
            </a:lvl9pPr>
          </a:lstStyle>
          <a:p>
            <a:endParaRPr/>
          </a:p>
        </p:txBody>
      </p:sp>
      <p:sp>
        <p:nvSpPr>
          <p:cNvPr id="75" name="Google Shape;75;p58"/>
          <p:cNvSpPr txBox="1">
            <a:spLocks noGrp="1"/>
          </p:cNvSpPr>
          <p:nvPr>
            <p:ph type="dt" idx="10"/>
          </p:nvPr>
        </p:nvSpPr>
        <p:spPr>
          <a:xfrm>
            <a:off x="479425" y="7078662"/>
            <a:ext cx="22415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8"/>
          <p:cNvSpPr txBox="1">
            <a:spLocks noGrp="1"/>
          </p:cNvSpPr>
          <p:nvPr>
            <p:ph type="ftr" idx="11"/>
          </p:nvPr>
        </p:nvSpPr>
        <p:spPr>
          <a:xfrm>
            <a:off x="3279775" y="7078662"/>
            <a:ext cx="30416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8"/>
          <p:cNvSpPr txBox="1">
            <a:spLocks noGrp="1"/>
          </p:cNvSpPr>
          <p:nvPr>
            <p:ph type="sldNum" idx="12"/>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sp>
        <p:nvSpPr>
          <p:cNvPr id="85" name="Google Shape;85;p39"/>
          <p:cNvSpPr txBox="1">
            <a:spLocks noGrp="1"/>
          </p:cNvSpPr>
          <p:nvPr>
            <p:ph type="title"/>
          </p:nvPr>
        </p:nvSpPr>
        <p:spPr>
          <a:xfrm>
            <a:off x="660400" y="414337"/>
            <a:ext cx="8280400" cy="1501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6" name="Google Shape;86;p39"/>
          <p:cNvSpPr txBox="1">
            <a:spLocks noGrp="1"/>
          </p:cNvSpPr>
          <p:nvPr>
            <p:ph type="body" idx="1"/>
          </p:nvPr>
        </p:nvSpPr>
        <p:spPr>
          <a:xfrm>
            <a:off x="660400" y="2068512"/>
            <a:ext cx="8280400" cy="49323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87" name="Google Shape;87;p39"/>
          <p:cNvSpPr txBox="1">
            <a:spLocks noGrp="1"/>
          </p:cNvSpPr>
          <p:nvPr>
            <p:ph type="dt" idx="10"/>
          </p:nvPr>
        </p:nvSpPr>
        <p:spPr>
          <a:xfrm>
            <a:off x="660400" y="7204075"/>
            <a:ext cx="21605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9"/>
          <p:cNvSpPr txBox="1">
            <a:spLocks noGrp="1"/>
          </p:cNvSpPr>
          <p:nvPr>
            <p:ph type="ftr" idx="11"/>
          </p:nvPr>
        </p:nvSpPr>
        <p:spPr>
          <a:xfrm>
            <a:off x="3179762" y="7204075"/>
            <a:ext cx="32416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9"/>
          <p:cNvSpPr txBox="1">
            <a:spLocks noGrp="1"/>
          </p:cNvSpPr>
          <p:nvPr>
            <p:ph type="sldNum" idx="12"/>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8"/>
          <p:cNvSpPr txBox="1">
            <a:spLocks noGrp="1"/>
          </p:cNvSpPr>
          <p:nvPr>
            <p:ph type="dt" idx="10"/>
          </p:nvPr>
        </p:nvSpPr>
        <p:spPr>
          <a:xfrm>
            <a:off x="660400" y="7204075"/>
            <a:ext cx="21605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8"/>
          <p:cNvSpPr txBox="1">
            <a:spLocks noGrp="1"/>
          </p:cNvSpPr>
          <p:nvPr>
            <p:ph type="ftr" idx="11"/>
          </p:nvPr>
        </p:nvSpPr>
        <p:spPr>
          <a:xfrm>
            <a:off x="3179762" y="7204075"/>
            <a:ext cx="32416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8"/>
          <p:cNvSpPr txBox="1">
            <a:spLocks noGrp="1"/>
          </p:cNvSpPr>
          <p:nvPr>
            <p:ph type="sldNum" idx="12"/>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40"/>
          <p:cNvSpPr txBox="1">
            <a:spLocks noGrp="1"/>
          </p:cNvSpPr>
          <p:nvPr>
            <p:ph type="title"/>
          </p:nvPr>
        </p:nvSpPr>
        <p:spPr>
          <a:xfrm rot="5400000">
            <a:off x="4612613" y="2672054"/>
            <a:ext cx="6586750" cy="207025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6" name="Google Shape;96;p40"/>
          <p:cNvSpPr txBox="1">
            <a:spLocks noGrp="1"/>
          </p:cNvSpPr>
          <p:nvPr>
            <p:ph type="body" idx="1"/>
          </p:nvPr>
        </p:nvSpPr>
        <p:spPr>
          <a:xfrm rot="5400000">
            <a:off x="412088" y="661802"/>
            <a:ext cx="6586750" cy="60907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97" name="Google Shape;97;p40"/>
          <p:cNvSpPr txBox="1">
            <a:spLocks noGrp="1"/>
          </p:cNvSpPr>
          <p:nvPr>
            <p:ph type="dt" idx="10"/>
          </p:nvPr>
        </p:nvSpPr>
        <p:spPr>
          <a:xfrm>
            <a:off x="660400" y="7204075"/>
            <a:ext cx="21605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0"/>
          <p:cNvSpPr txBox="1">
            <a:spLocks noGrp="1"/>
          </p:cNvSpPr>
          <p:nvPr>
            <p:ph type="ftr" idx="11"/>
          </p:nvPr>
        </p:nvSpPr>
        <p:spPr>
          <a:xfrm>
            <a:off x="3179762" y="7204075"/>
            <a:ext cx="32416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0"/>
          <p:cNvSpPr txBox="1">
            <a:spLocks noGrp="1"/>
          </p:cNvSpPr>
          <p:nvPr>
            <p:ph type="sldNum" idx="12"/>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41"/>
          <p:cNvSpPr txBox="1">
            <a:spLocks noGrp="1"/>
          </p:cNvSpPr>
          <p:nvPr>
            <p:ph type="title"/>
          </p:nvPr>
        </p:nvSpPr>
        <p:spPr>
          <a:xfrm>
            <a:off x="660400" y="414337"/>
            <a:ext cx="8280400" cy="1501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2" name="Google Shape;102;p41"/>
          <p:cNvSpPr txBox="1">
            <a:spLocks noGrp="1"/>
          </p:cNvSpPr>
          <p:nvPr>
            <p:ph type="body" idx="1"/>
          </p:nvPr>
        </p:nvSpPr>
        <p:spPr>
          <a:xfrm rot="5400000">
            <a:off x="2334419" y="394493"/>
            <a:ext cx="4932362" cy="8280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103" name="Google Shape;103;p41"/>
          <p:cNvSpPr txBox="1">
            <a:spLocks noGrp="1"/>
          </p:cNvSpPr>
          <p:nvPr>
            <p:ph type="dt" idx="10"/>
          </p:nvPr>
        </p:nvSpPr>
        <p:spPr>
          <a:xfrm>
            <a:off x="660400" y="7204075"/>
            <a:ext cx="21605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1"/>
          <p:cNvSpPr txBox="1">
            <a:spLocks noGrp="1"/>
          </p:cNvSpPr>
          <p:nvPr>
            <p:ph type="ftr" idx="11"/>
          </p:nvPr>
        </p:nvSpPr>
        <p:spPr>
          <a:xfrm>
            <a:off x="3179762" y="7204075"/>
            <a:ext cx="32416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1"/>
          <p:cNvSpPr txBox="1">
            <a:spLocks noGrp="1"/>
          </p:cNvSpPr>
          <p:nvPr>
            <p:ph type="sldNum" idx="12"/>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42"/>
          <p:cNvSpPr txBox="1">
            <a:spLocks noGrp="1"/>
          </p:cNvSpPr>
          <p:nvPr>
            <p:ph type="title"/>
          </p:nvPr>
        </p:nvSpPr>
        <p:spPr>
          <a:xfrm>
            <a:off x="661333" y="518160"/>
            <a:ext cx="3096637" cy="18135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359"/>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8" name="Google Shape;108;p42"/>
          <p:cNvSpPr>
            <a:spLocks noGrp="1"/>
          </p:cNvSpPr>
          <p:nvPr>
            <p:ph type="pic" idx="2"/>
          </p:nvPr>
        </p:nvSpPr>
        <p:spPr>
          <a:xfrm>
            <a:off x="4081760" y="1119083"/>
            <a:ext cx="4860608" cy="5523442"/>
          </a:xfrm>
          <a:prstGeom prst="rect">
            <a:avLst/>
          </a:prstGeom>
          <a:noFill/>
          <a:ln>
            <a:noFill/>
          </a:ln>
        </p:spPr>
      </p:sp>
      <p:sp>
        <p:nvSpPr>
          <p:cNvPr id="109" name="Google Shape;109;p42"/>
          <p:cNvSpPr txBox="1">
            <a:spLocks noGrp="1"/>
          </p:cNvSpPr>
          <p:nvPr>
            <p:ph type="body" idx="1"/>
          </p:nvPr>
        </p:nvSpPr>
        <p:spPr>
          <a:xfrm>
            <a:off x="661333" y="2331720"/>
            <a:ext cx="3096637" cy="4319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50"/>
              </a:spcBef>
              <a:spcAft>
                <a:spcPts val="0"/>
              </a:spcAft>
              <a:buClr>
                <a:schemeClr val="dk1"/>
              </a:buClr>
              <a:buSzPts val="1680"/>
              <a:buNone/>
              <a:defRPr sz="1679"/>
            </a:lvl1pPr>
            <a:lvl2pPr marL="914400" lvl="1" indent="-228600" algn="l">
              <a:lnSpc>
                <a:spcPct val="90000"/>
              </a:lnSpc>
              <a:spcBef>
                <a:spcPts val="525"/>
              </a:spcBef>
              <a:spcAft>
                <a:spcPts val="0"/>
              </a:spcAft>
              <a:buClr>
                <a:schemeClr val="dk1"/>
              </a:buClr>
              <a:buSzPts val="1470"/>
              <a:buNone/>
              <a:defRPr sz="1470"/>
            </a:lvl2pPr>
            <a:lvl3pPr marL="1371600" lvl="2" indent="-228600" algn="l">
              <a:lnSpc>
                <a:spcPct val="90000"/>
              </a:lnSpc>
              <a:spcBef>
                <a:spcPts val="525"/>
              </a:spcBef>
              <a:spcAft>
                <a:spcPts val="0"/>
              </a:spcAft>
              <a:buClr>
                <a:schemeClr val="dk1"/>
              </a:buClr>
              <a:buSzPts val="1260"/>
              <a:buNone/>
              <a:defRPr sz="1260"/>
            </a:lvl3pPr>
            <a:lvl4pPr marL="1828800" lvl="3" indent="-228600" algn="l">
              <a:lnSpc>
                <a:spcPct val="90000"/>
              </a:lnSpc>
              <a:spcBef>
                <a:spcPts val="525"/>
              </a:spcBef>
              <a:spcAft>
                <a:spcPts val="0"/>
              </a:spcAft>
              <a:buClr>
                <a:schemeClr val="dk1"/>
              </a:buClr>
              <a:buSzPts val="1050"/>
              <a:buNone/>
              <a:defRPr sz="1050"/>
            </a:lvl4pPr>
            <a:lvl5pPr marL="2286000" lvl="4" indent="-228600" algn="l">
              <a:lnSpc>
                <a:spcPct val="90000"/>
              </a:lnSpc>
              <a:spcBef>
                <a:spcPts val="525"/>
              </a:spcBef>
              <a:spcAft>
                <a:spcPts val="0"/>
              </a:spcAft>
              <a:buClr>
                <a:schemeClr val="dk1"/>
              </a:buClr>
              <a:buSzPts val="1050"/>
              <a:buNone/>
              <a:defRPr sz="1050"/>
            </a:lvl5pPr>
            <a:lvl6pPr marL="2743200" lvl="5" indent="-228600" algn="l">
              <a:lnSpc>
                <a:spcPct val="90000"/>
              </a:lnSpc>
              <a:spcBef>
                <a:spcPts val="525"/>
              </a:spcBef>
              <a:spcAft>
                <a:spcPts val="0"/>
              </a:spcAft>
              <a:buClr>
                <a:schemeClr val="dk1"/>
              </a:buClr>
              <a:buSzPts val="1050"/>
              <a:buNone/>
              <a:defRPr sz="1050"/>
            </a:lvl6pPr>
            <a:lvl7pPr marL="3200400" lvl="6" indent="-228600" algn="l">
              <a:lnSpc>
                <a:spcPct val="90000"/>
              </a:lnSpc>
              <a:spcBef>
                <a:spcPts val="525"/>
              </a:spcBef>
              <a:spcAft>
                <a:spcPts val="0"/>
              </a:spcAft>
              <a:buClr>
                <a:schemeClr val="dk1"/>
              </a:buClr>
              <a:buSzPts val="1050"/>
              <a:buNone/>
              <a:defRPr sz="1050"/>
            </a:lvl7pPr>
            <a:lvl8pPr marL="3657600" lvl="7" indent="-228600" algn="l">
              <a:lnSpc>
                <a:spcPct val="90000"/>
              </a:lnSpc>
              <a:spcBef>
                <a:spcPts val="525"/>
              </a:spcBef>
              <a:spcAft>
                <a:spcPts val="0"/>
              </a:spcAft>
              <a:buClr>
                <a:schemeClr val="dk1"/>
              </a:buClr>
              <a:buSzPts val="1050"/>
              <a:buNone/>
              <a:defRPr sz="1050"/>
            </a:lvl8pPr>
            <a:lvl9pPr marL="4114800" lvl="8" indent="-228600" algn="l">
              <a:lnSpc>
                <a:spcPct val="90000"/>
              </a:lnSpc>
              <a:spcBef>
                <a:spcPts val="525"/>
              </a:spcBef>
              <a:spcAft>
                <a:spcPts val="0"/>
              </a:spcAft>
              <a:buClr>
                <a:schemeClr val="dk1"/>
              </a:buClr>
              <a:buSzPts val="1050"/>
              <a:buNone/>
              <a:defRPr sz="1050"/>
            </a:lvl9pPr>
          </a:lstStyle>
          <a:p>
            <a:endParaRPr/>
          </a:p>
        </p:txBody>
      </p:sp>
      <p:sp>
        <p:nvSpPr>
          <p:cNvPr id="110" name="Google Shape;110;p42"/>
          <p:cNvSpPr txBox="1">
            <a:spLocks noGrp="1"/>
          </p:cNvSpPr>
          <p:nvPr>
            <p:ph type="dt" idx="10"/>
          </p:nvPr>
        </p:nvSpPr>
        <p:spPr>
          <a:xfrm>
            <a:off x="660400" y="7204075"/>
            <a:ext cx="21605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42"/>
          <p:cNvSpPr txBox="1">
            <a:spLocks noGrp="1"/>
          </p:cNvSpPr>
          <p:nvPr>
            <p:ph type="ftr" idx="11"/>
          </p:nvPr>
        </p:nvSpPr>
        <p:spPr>
          <a:xfrm>
            <a:off x="3179762" y="7204075"/>
            <a:ext cx="32416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2"/>
          <p:cNvSpPr txBox="1">
            <a:spLocks noGrp="1"/>
          </p:cNvSpPr>
          <p:nvPr>
            <p:ph type="sldNum" idx="12"/>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3"/>
        <p:cNvGrpSpPr/>
        <p:nvPr/>
      </p:nvGrpSpPr>
      <p:grpSpPr>
        <a:xfrm>
          <a:off x="0" y="0"/>
          <a:ext cx="0" cy="0"/>
          <a:chOff x="0" y="0"/>
          <a:chExt cx="0" cy="0"/>
        </a:xfrm>
      </p:grpSpPr>
      <p:sp>
        <p:nvSpPr>
          <p:cNvPr id="114" name="Google Shape;114;p43"/>
          <p:cNvSpPr txBox="1">
            <a:spLocks noGrp="1"/>
          </p:cNvSpPr>
          <p:nvPr>
            <p:ph type="title"/>
          </p:nvPr>
        </p:nvSpPr>
        <p:spPr>
          <a:xfrm>
            <a:off x="661333" y="518160"/>
            <a:ext cx="3096637" cy="18135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359"/>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5" name="Google Shape;115;p43"/>
          <p:cNvSpPr txBox="1">
            <a:spLocks noGrp="1"/>
          </p:cNvSpPr>
          <p:nvPr>
            <p:ph type="body" idx="1"/>
          </p:nvPr>
        </p:nvSpPr>
        <p:spPr>
          <a:xfrm>
            <a:off x="4081760" y="1119083"/>
            <a:ext cx="4860608" cy="5523442"/>
          </a:xfrm>
          <a:prstGeom prst="rect">
            <a:avLst/>
          </a:prstGeom>
          <a:noFill/>
          <a:ln>
            <a:noFill/>
          </a:ln>
        </p:spPr>
        <p:txBody>
          <a:bodyPr spcFirstLastPara="1" wrap="square" lIns="91425" tIns="45700" rIns="91425" bIns="45700" anchor="t" anchorCtr="0">
            <a:noAutofit/>
          </a:bodyPr>
          <a:lstStyle>
            <a:lvl1pPr marL="457200" lvl="0" indent="-441960" algn="l">
              <a:lnSpc>
                <a:spcPct val="90000"/>
              </a:lnSpc>
              <a:spcBef>
                <a:spcPts val="1050"/>
              </a:spcBef>
              <a:spcAft>
                <a:spcPts val="0"/>
              </a:spcAft>
              <a:buClr>
                <a:schemeClr val="dk1"/>
              </a:buClr>
              <a:buSzPts val="3360"/>
              <a:buChar char="•"/>
              <a:defRPr sz="3359"/>
            </a:lvl1pPr>
            <a:lvl2pPr marL="914400" lvl="1" indent="-415290" algn="l">
              <a:lnSpc>
                <a:spcPct val="90000"/>
              </a:lnSpc>
              <a:spcBef>
                <a:spcPts val="525"/>
              </a:spcBef>
              <a:spcAft>
                <a:spcPts val="0"/>
              </a:spcAft>
              <a:buClr>
                <a:schemeClr val="dk1"/>
              </a:buClr>
              <a:buSzPts val="2940"/>
              <a:buChar char="•"/>
              <a:defRPr sz="2940"/>
            </a:lvl2pPr>
            <a:lvl3pPr marL="1371600" lvl="2" indent="-388619" algn="l">
              <a:lnSpc>
                <a:spcPct val="90000"/>
              </a:lnSpc>
              <a:spcBef>
                <a:spcPts val="525"/>
              </a:spcBef>
              <a:spcAft>
                <a:spcPts val="0"/>
              </a:spcAft>
              <a:buClr>
                <a:schemeClr val="dk1"/>
              </a:buClr>
              <a:buSzPts val="2520"/>
              <a:buChar char="•"/>
              <a:defRPr sz="2520"/>
            </a:lvl3pPr>
            <a:lvl4pPr marL="1828800" lvl="3" indent="-361950" algn="l">
              <a:lnSpc>
                <a:spcPct val="90000"/>
              </a:lnSpc>
              <a:spcBef>
                <a:spcPts val="525"/>
              </a:spcBef>
              <a:spcAft>
                <a:spcPts val="0"/>
              </a:spcAft>
              <a:buClr>
                <a:schemeClr val="dk1"/>
              </a:buClr>
              <a:buSzPts val="2100"/>
              <a:buChar char="•"/>
              <a:defRPr sz="2100"/>
            </a:lvl4pPr>
            <a:lvl5pPr marL="2286000" lvl="4" indent="-361950" algn="l">
              <a:lnSpc>
                <a:spcPct val="90000"/>
              </a:lnSpc>
              <a:spcBef>
                <a:spcPts val="525"/>
              </a:spcBef>
              <a:spcAft>
                <a:spcPts val="0"/>
              </a:spcAft>
              <a:buClr>
                <a:schemeClr val="dk1"/>
              </a:buClr>
              <a:buSzPts val="2100"/>
              <a:buChar char="•"/>
              <a:defRPr sz="2100"/>
            </a:lvl5pPr>
            <a:lvl6pPr marL="2743200" lvl="5" indent="-361950" algn="l">
              <a:lnSpc>
                <a:spcPct val="90000"/>
              </a:lnSpc>
              <a:spcBef>
                <a:spcPts val="525"/>
              </a:spcBef>
              <a:spcAft>
                <a:spcPts val="0"/>
              </a:spcAft>
              <a:buClr>
                <a:schemeClr val="dk1"/>
              </a:buClr>
              <a:buSzPts val="2100"/>
              <a:buChar char="•"/>
              <a:defRPr sz="2100"/>
            </a:lvl6pPr>
            <a:lvl7pPr marL="3200400" lvl="6" indent="-361950" algn="l">
              <a:lnSpc>
                <a:spcPct val="90000"/>
              </a:lnSpc>
              <a:spcBef>
                <a:spcPts val="525"/>
              </a:spcBef>
              <a:spcAft>
                <a:spcPts val="0"/>
              </a:spcAft>
              <a:buClr>
                <a:schemeClr val="dk1"/>
              </a:buClr>
              <a:buSzPts val="2100"/>
              <a:buChar char="•"/>
              <a:defRPr sz="2100"/>
            </a:lvl7pPr>
            <a:lvl8pPr marL="3657600" lvl="7" indent="-361950" algn="l">
              <a:lnSpc>
                <a:spcPct val="90000"/>
              </a:lnSpc>
              <a:spcBef>
                <a:spcPts val="525"/>
              </a:spcBef>
              <a:spcAft>
                <a:spcPts val="0"/>
              </a:spcAft>
              <a:buClr>
                <a:schemeClr val="dk1"/>
              </a:buClr>
              <a:buSzPts val="2100"/>
              <a:buChar char="•"/>
              <a:defRPr sz="2100"/>
            </a:lvl8pPr>
            <a:lvl9pPr marL="4114800" lvl="8" indent="-361950" algn="l">
              <a:lnSpc>
                <a:spcPct val="90000"/>
              </a:lnSpc>
              <a:spcBef>
                <a:spcPts val="525"/>
              </a:spcBef>
              <a:spcAft>
                <a:spcPts val="0"/>
              </a:spcAft>
              <a:buClr>
                <a:schemeClr val="dk1"/>
              </a:buClr>
              <a:buSzPts val="2100"/>
              <a:buChar char="•"/>
              <a:defRPr sz="2100"/>
            </a:lvl9pPr>
          </a:lstStyle>
          <a:p>
            <a:endParaRPr/>
          </a:p>
        </p:txBody>
      </p:sp>
      <p:sp>
        <p:nvSpPr>
          <p:cNvPr id="116" name="Google Shape;116;p43"/>
          <p:cNvSpPr txBox="1">
            <a:spLocks noGrp="1"/>
          </p:cNvSpPr>
          <p:nvPr>
            <p:ph type="body" idx="2"/>
          </p:nvPr>
        </p:nvSpPr>
        <p:spPr>
          <a:xfrm>
            <a:off x="661333" y="2331720"/>
            <a:ext cx="3096637" cy="4319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50"/>
              </a:spcBef>
              <a:spcAft>
                <a:spcPts val="0"/>
              </a:spcAft>
              <a:buClr>
                <a:schemeClr val="dk1"/>
              </a:buClr>
              <a:buSzPts val="1680"/>
              <a:buNone/>
              <a:defRPr sz="1679"/>
            </a:lvl1pPr>
            <a:lvl2pPr marL="914400" lvl="1" indent="-228600" algn="l">
              <a:lnSpc>
                <a:spcPct val="90000"/>
              </a:lnSpc>
              <a:spcBef>
                <a:spcPts val="525"/>
              </a:spcBef>
              <a:spcAft>
                <a:spcPts val="0"/>
              </a:spcAft>
              <a:buClr>
                <a:schemeClr val="dk1"/>
              </a:buClr>
              <a:buSzPts val="1470"/>
              <a:buNone/>
              <a:defRPr sz="1470"/>
            </a:lvl2pPr>
            <a:lvl3pPr marL="1371600" lvl="2" indent="-228600" algn="l">
              <a:lnSpc>
                <a:spcPct val="90000"/>
              </a:lnSpc>
              <a:spcBef>
                <a:spcPts val="525"/>
              </a:spcBef>
              <a:spcAft>
                <a:spcPts val="0"/>
              </a:spcAft>
              <a:buClr>
                <a:schemeClr val="dk1"/>
              </a:buClr>
              <a:buSzPts val="1260"/>
              <a:buNone/>
              <a:defRPr sz="1260"/>
            </a:lvl3pPr>
            <a:lvl4pPr marL="1828800" lvl="3" indent="-228600" algn="l">
              <a:lnSpc>
                <a:spcPct val="90000"/>
              </a:lnSpc>
              <a:spcBef>
                <a:spcPts val="525"/>
              </a:spcBef>
              <a:spcAft>
                <a:spcPts val="0"/>
              </a:spcAft>
              <a:buClr>
                <a:schemeClr val="dk1"/>
              </a:buClr>
              <a:buSzPts val="1050"/>
              <a:buNone/>
              <a:defRPr sz="1050"/>
            </a:lvl4pPr>
            <a:lvl5pPr marL="2286000" lvl="4" indent="-228600" algn="l">
              <a:lnSpc>
                <a:spcPct val="90000"/>
              </a:lnSpc>
              <a:spcBef>
                <a:spcPts val="525"/>
              </a:spcBef>
              <a:spcAft>
                <a:spcPts val="0"/>
              </a:spcAft>
              <a:buClr>
                <a:schemeClr val="dk1"/>
              </a:buClr>
              <a:buSzPts val="1050"/>
              <a:buNone/>
              <a:defRPr sz="1050"/>
            </a:lvl5pPr>
            <a:lvl6pPr marL="2743200" lvl="5" indent="-228600" algn="l">
              <a:lnSpc>
                <a:spcPct val="90000"/>
              </a:lnSpc>
              <a:spcBef>
                <a:spcPts val="525"/>
              </a:spcBef>
              <a:spcAft>
                <a:spcPts val="0"/>
              </a:spcAft>
              <a:buClr>
                <a:schemeClr val="dk1"/>
              </a:buClr>
              <a:buSzPts val="1050"/>
              <a:buNone/>
              <a:defRPr sz="1050"/>
            </a:lvl6pPr>
            <a:lvl7pPr marL="3200400" lvl="6" indent="-228600" algn="l">
              <a:lnSpc>
                <a:spcPct val="90000"/>
              </a:lnSpc>
              <a:spcBef>
                <a:spcPts val="525"/>
              </a:spcBef>
              <a:spcAft>
                <a:spcPts val="0"/>
              </a:spcAft>
              <a:buClr>
                <a:schemeClr val="dk1"/>
              </a:buClr>
              <a:buSzPts val="1050"/>
              <a:buNone/>
              <a:defRPr sz="1050"/>
            </a:lvl7pPr>
            <a:lvl8pPr marL="3657600" lvl="7" indent="-228600" algn="l">
              <a:lnSpc>
                <a:spcPct val="90000"/>
              </a:lnSpc>
              <a:spcBef>
                <a:spcPts val="525"/>
              </a:spcBef>
              <a:spcAft>
                <a:spcPts val="0"/>
              </a:spcAft>
              <a:buClr>
                <a:schemeClr val="dk1"/>
              </a:buClr>
              <a:buSzPts val="1050"/>
              <a:buNone/>
              <a:defRPr sz="1050"/>
            </a:lvl8pPr>
            <a:lvl9pPr marL="4114800" lvl="8" indent="-228600" algn="l">
              <a:lnSpc>
                <a:spcPct val="90000"/>
              </a:lnSpc>
              <a:spcBef>
                <a:spcPts val="525"/>
              </a:spcBef>
              <a:spcAft>
                <a:spcPts val="0"/>
              </a:spcAft>
              <a:buClr>
                <a:schemeClr val="dk1"/>
              </a:buClr>
              <a:buSzPts val="1050"/>
              <a:buNone/>
              <a:defRPr sz="1050"/>
            </a:lvl9pPr>
          </a:lstStyle>
          <a:p>
            <a:endParaRPr/>
          </a:p>
        </p:txBody>
      </p:sp>
      <p:sp>
        <p:nvSpPr>
          <p:cNvPr id="117" name="Google Shape;117;p43"/>
          <p:cNvSpPr txBox="1">
            <a:spLocks noGrp="1"/>
          </p:cNvSpPr>
          <p:nvPr>
            <p:ph type="dt" idx="10"/>
          </p:nvPr>
        </p:nvSpPr>
        <p:spPr>
          <a:xfrm>
            <a:off x="660400" y="7204075"/>
            <a:ext cx="21605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3"/>
          <p:cNvSpPr txBox="1">
            <a:spLocks noGrp="1"/>
          </p:cNvSpPr>
          <p:nvPr>
            <p:ph type="ftr" idx="11"/>
          </p:nvPr>
        </p:nvSpPr>
        <p:spPr>
          <a:xfrm>
            <a:off x="3179762" y="7204075"/>
            <a:ext cx="32416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3"/>
          <p:cNvSpPr txBox="1">
            <a:spLocks noGrp="1"/>
          </p:cNvSpPr>
          <p:nvPr>
            <p:ph type="sldNum" idx="12"/>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44"/>
          <p:cNvSpPr txBox="1">
            <a:spLocks noGrp="1"/>
          </p:cNvSpPr>
          <p:nvPr>
            <p:ph type="title"/>
          </p:nvPr>
        </p:nvSpPr>
        <p:spPr>
          <a:xfrm>
            <a:off x="660400" y="414337"/>
            <a:ext cx="8280400" cy="1501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2" name="Google Shape;122;p44"/>
          <p:cNvSpPr txBox="1">
            <a:spLocks noGrp="1"/>
          </p:cNvSpPr>
          <p:nvPr>
            <p:ph type="dt" idx="10"/>
          </p:nvPr>
        </p:nvSpPr>
        <p:spPr>
          <a:xfrm>
            <a:off x="660400" y="7204075"/>
            <a:ext cx="21605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4"/>
          <p:cNvSpPr txBox="1">
            <a:spLocks noGrp="1"/>
          </p:cNvSpPr>
          <p:nvPr>
            <p:ph type="ftr" idx="11"/>
          </p:nvPr>
        </p:nvSpPr>
        <p:spPr>
          <a:xfrm>
            <a:off x="3179762" y="7204075"/>
            <a:ext cx="32416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44"/>
          <p:cNvSpPr txBox="1">
            <a:spLocks noGrp="1"/>
          </p:cNvSpPr>
          <p:nvPr>
            <p:ph type="sldNum" idx="12"/>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5"/>
        <p:cNvGrpSpPr/>
        <p:nvPr/>
      </p:nvGrpSpPr>
      <p:grpSpPr>
        <a:xfrm>
          <a:off x="0" y="0"/>
          <a:ext cx="0" cy="0"/>
          <a:chOff x="0" y="0"/>
          <a:chExt cx="0" cy="0"/>
        </a:xfrm>
      </p:grpSpPr>
      <p:sp>
        <p:nvSpPr>
          <p:cNvPr id="126" name="Google Shape;126;p45"/>
          <p:cNvSpPr txBox="1">
            <a:spLocks noGrp="1"/>
          </p:cNvSpPr>
          <p:nvPr>
            <p:ph type="title"/>
          </p:nvPr>
        </p:nvSpPr>
        <p:spPr>
          <a:xfrm>
            <a:off x="661333" y="413810"/>
            <a:ext cx="8281035" cy="15023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7" name="Google Shape;127;p45"/>
          <p:cNvSpPr txBox="1">
            <a:spLocks noGrp="1"/>
          </p:cNvSpPr>
          <p:nvPr>
            <p:ph type="body" idx="1"/>
          </p:nvPr>
        </p:nvSpPr>
        <p:spPr>
          <a:xfrm>
            <a:off x="661334" y="1905318"/>
            <a:ext cx="4061757" cy="93376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50"/>
              </a:spcBef>
              <a:spcAft>
                <a:spcPts val="0"/>
              </a:spcAft>
              <a:buClr>
                <a:schemeClr val="dk1"/>
              </a:buClr>
              <a:buSzPts val="2520"/>
              <a:buNone/>
              <a:defRPr sz="2520" b="1"/>
            </a:lvl1pPr>
            <a:lvl2pPr marL="914400" lvl="1" indent="-228600" algn="l">
              <a:lnSpc>
                <a:spcPct val="90000"/>
              </a:lnSpc>
              <a:spcBef>
                <a:spcPts val="525"/>
              </a:spcBef>
              <a:spcAft>
                <a:spcPts val="0"/>
              </a:spcAft>
              <a:buClr>
                <a:schemeClr val="dk1"/>
              </a:buClr>
              <a:buSzPts val="2100"/>
              <a:buNone/>
              <a:defRPr sz="2100" b="1"/>
            </a:lvl2pPr>
            <a:lvl3pPr marL="1371600" lvl="2" indent="-228600" algn="l">
              <a:lnSpc>
                <a:spcPct val="90000"/>
              </a:lnSpc>
              <a:spcBef>
                <a:spcPts val="525"/>
              </a:spcBef>
              <a:spcAft>
                <a:spcPts val="0"/>
              </a:spcAft>
              <a:buClr>
                <a:schemeClr val="dk1"/>
              </a:buClr>
              <a:buSzPts val="1890"/>
              <a:buNone/>
              <a:defRPr sz="1890" b="1"/>
            </a:lvl3pPr>
            <a:lvl4pPr marL="1828800" lvl="3" indent="-228600" algn="l">
              <a:lnSpc>
                <a:spcPct val="90000"/>
              </a:lnSpc>
              <a:spcBef>
                <a:spcPts val="525"/>
              </a:spcBef>
              <a:spcAft>
                <a:spcPts val="0"/>
              </a:spcAft>
              <a:buClr>
                <a:schemeClr val="dk1"/>
              </a:buClr>
              <a:buSzPts val="1680"/>
              <a:buNone/>
              <a:defRPr sz="1679" b="1"/>
            </a:lvl4pPr>
            <a:lvl5pPr marL="2286000" lvl="4" indent="-228600" algn="l">
              <a:lnSpc>
                <a:spcPct val="90000"/>
              </a:lnSpc>
              <a:spcBef>
                <a:spcPts val="525"/>
              </a:spcBef>
              <a:spcAft>
                <a:spcPts val="0"/>
              </a:spcAft>
              <a:buClr>
                <a:schemeClr val="dk1"/>
              </a:buClr>
              <a:buSzPts val="1680"/>
              <a:buNone/>
              <a:defRPr sz="1679" b="1"/>
            </a:lvl5pPr>
            <a:lvl6pPr marL="2743200" lvl="5" indent="-228600" algn="l">
              <a:lnSpc>
                <a:spcPct val="90000"/>
              </a:lnSpc>
              <a:spcBef>
                <a:spcPts val="525"/>
              </a:spcBef>
              <a:spcAft>
                <a:spcPts val="0"/>
              </a:spcAft>
              <a:buClr>
                <a:schemeClr val="dk1"/>
              </a:buClr>
              <a:buSzPts val="1680"/>
              <a:buNone/>
              <a:defRPr sz="1679" b="1"/>
            </a:lvl6pPr>
            <a:lvl7pPr marL="3200400" lvl="6" indent="-228600" algn="l">
              <a:lnSpc>
                <a:spcPct val="90000"/>
              </a:lnSpc>
              <a:spcBef>
                <a:spcPts val="525"/>
              </a:spcBef>
              <a:spcAft>
                <a:spcPts val="0"/>
              </a:spcAft>
              <a:buClr>
                <a:schemeClr val="dk1"/>
              </a:buClr>
              <a:buSzPts val="1680"/>
              <a:buNone/>
              <a:defRPr sz="1679" b="1"/>
            </a:lvl7pPr>
            <a:lvl8pPr marL="3657600" lvl="7" indent="-228600" algn="l">
              <a:lnSpc>
                <a:spcPct val="90000"/>
              </a:lnSpc>
              <a:spcBef>
                <a:spcPts val="525"/>
              </a:spcBef>
              <a:spcAft>
                <a:spcPts val="0"/>
              </a:spcAft>
              <a:buClr>
                <a:schemeClr val="dk1"/>
              </a:buClr>
              <a:buSzPts val="1680"/>
              <a:buNone/>
              <a:defRPr sz="1679" b="1"/>
            </a:lvl8pPr>
            <a:lvl9pPr marL="4114800" lvl="8" indent="-228600" algn="l">
              <a:lnSpc>
                <a:spcPct val="90000"/>
              </a:lnSpc>
              <a:spcBef>
                <a:spcPts val="525"/>
              </a:spcBef>
              <a:spcAft>
                <a:spcPts val="0"/>
              </a:spcAft>
              <a:buClr>
                <a:schemeClr val="dk1"/>
              </a:buClr>
              <a:buSzPts val="1680"/>
              <a:buNone/>
              <a:defRPr sz="1679" b="1"/>
            </a:lvl9pPr>
          </a:lstStyle>
          <a:p>
            <a:endParaRPr/>
          </a:p>
        </p:txBody>
      </p:sp>
      <p:sp>
        <p:nvSpPr>
          <p:cNvPr id="128" name="Google Shape;128;p45"/>
          <p:cNvSpPr txBox="1">
            <a:spLocks noGrp="1"/>
          </p:cNvSpPr>
          <p:nvPr>
            <p:ph type="body" idx="2"/>
          </p:nvPr>
        </p:nvSpPr>
        <p:spPr>
          <a:xfrm>
            <a:off x="661334" y="2839085"/>
            <a:ext cx="4061757" cy="41758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129" name="Google Shape;129;p45"/>
          <p:cNvSpPr txBox="1">
            <a:spLocks noGrp="1"/>
          </p:cNvSpPr>
          <p:nvPr>
            <p:ph type="body" idx="3"/>
          </p:nvPr>
        </p:nvSpPr>
        <p:spPr>
          <a:xfrm>
            <a:off x="4860608" y="1905318"/>
            <a:ext cx="4081761" cy="93376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50"/>
              </a:spcBef>
              <a:spcAft>
                <a:spcPts val="0"/>
              </a:spcAft>
              <a:buClr>
                <a:schemeClr val="dk1"/>
              </a:buClr>
              <a:buSzPts val="2520"/>
              <a:buNone/>
              <a:defRPr sz="2520" b="1"/>
            </a:lvl1pPr>
            <a:lvl2pPr marL="914400" lvl="1" indent="-228600" algn="l">
              <a:lnSpc>
                <a:spcPct val="90000"/>
              </a:lnSpc>
              <a:spcBef>
                <a:spcPts val="525"/>
              </a:spcBef>
              <a:spcAft>
                <a:spcPts val="0"/>
              </a:spcAft>
              <a:buClr>
                <a:schemeClr val="dk1"/>
              </a:buClr>
              <a:buSzPts val="2100"/>
              <a:buNone/>
              <a:defRPr sz="2100" b="1"/>
            </a:lvl2pPr>
            <a:lvl3pPr marL="1371600" lvl="2" indent="-228600" algn="l">
              <a:lnSpc>
                <a:spcPct val="90000"/>
              </a:lnSpc>
              <a:spcBef>
                <a:spcPts val="525"/>
              </a:spcBef>
              <a:spcAft>
                <a:spcPts val="0"/>
              </a:spcAft>
              <a:buClr>
                <a:schemeClr val="dk1"/>
              </a:buClr>
              <a:buSzPts val="1890"/>
              <a:buNone/>
              <a:defRPr sz="1890" b="1"/>
            </a:lvl3pPr>
            <a:lvl4pPr marL="1828800" lvl="3" indent="-228600" algn="l">
              <a:lnSpc>
                <a:spcPct val="90000"/>
              </a:lnSpc>
              <a:spcBef>
                <a:spcPts val="525"/>
              </a:spcBef>
              <a:spcAft>
                <a:spcPts val="0"/>
              </a:spcAft>
              <a:buClr>
                <a:schemeClr val="dk1"/>
              </a:buClr>
              <a:buSzPts val="1680"/>
              <a:buNone/>
              <a:defRPr sz="1679" b="1"/>
            </a:lvl4pPr>
            <a:lvl5pPr marL="2286000" lvl="4" indent="-228600" algn="l">
              <a:lnSpc>
                <a:spcPct val="90000"/>
              </a:lnSpc>
              <a:spcBef>
                <a:spcPts val="525"/>
              </a:spcBef>
              <a:spcAft>
                <a:spcPts val="0"/>
              </a:spcAft>
              <a:buClr>
                <a:schemeClr val="dk1"/>
              </a:buClr>
              <a:buSzPts val="1680"/>
              <a:buNone/>
              <a:defRPr sz="1679" b="1"/>
            </a:lvl5pPr>
            <a:lvl6pPr marL="2743200" lvl="5" indent="-228600" algn="l">
              <a:lnSpc>
                <a:spcPct val="90000"/>
              </a:lnSpc>
              <a:spcBef>
                <a:spcPts val="525"/>
              </a:spcBef>
              <a:spcAft>
                <a:spcPts val="0"/>
              </a:spcAft>
              <a:buClr>
                <a:schemeClr val="dk1"/>
              </a:buClr>
              <a:buSzPts val="1680"/>
              <a:buNone/>
              <a:defRPr sz="1679" b="1"/>
            </a:lvl6pPr>
            <a:lvl7pPr marL="3200400" lvl="6" indent="-228600" algn="l">
              <a:lnSpc>
                <a:spcPct val="90000"/>
              </a:lnSpc>
              <a:spcBef>
                <a:spcPts val="525"/>
              </a:spcBef>
              <a:spcAft>
                <a:spcPts val="0"/>
              </a:spcAft>
              <a:buClr>
                <a:schemeClr val="dk1"/>
              </a:buClr>
              <a:buSzPts val="1680"/>
              <a:buNone/>
              <a:defRPr sz="1679" b="1"/>
            </a:lvl7pPr>
            <a:lvl8pPr marL="3657600" lvl="7" indent="-228600" algn="l">
              <a:lnSpc>
                <a:spcPct val="90000"/>
              </a:lnSpc>
              <a:spcBef>
                <a:spcPts val="525"/>
              </a:spcBef>
              <a:spcAft>
                <a:spcPts val="0"/>
              </a:spcAft>
              <a:buClr>
                <a:schemeClr val="dk1"/>
              </a:buClr>
              <a:buSzPts val="1680"/>
              <a:buNone/>
              <a:defRPr sz="1679" b="1"/>
            </a:lvl8pPr>
            <a:lvl9pPr marL="4114800" lvl="8" indent="-228600" algn="l">
              <a:lnSpc>
                <a:spcPct val="90000"/>
              </a:lnSpc>
              <a:spcBef>
                <a:spcPts val="525"/>
              </a:spcBef>
              <a:spcAft>
                <a:spcPts val="0"/>
              </a:spcAft>
              <a:buClr>
                <a:schemeClr val="dk1"/>
              </a:buClr>
              <a:buSzPts val="1680"/>
              <a:buNone/>
              <a:defRPr sz="1679" b="1"/>
            </a:lvl9pPr>
          </a:lstStyle>
          <a:p>
            <a:endParaRPr/>
          </a:p>
        </p:txBody>
      </p:sp>
      <p:sp>
        <p:nvSpPr>
          <p:cNvPr id="130" name="Google Shape;130;p45"/>
          <p:cNvSpPr txBox="1">
            <a:spLocks noGrp="1"/>
          </p:cNvSpPr>
          <p:nvPr>
            <p:ph type="body" idx="4"/>
          </p:nvPr>
        </p:nvSpPr>
        <p:spPr>
          <a:xfrm>
            <a:off x="4860608" y="2839085"/>
            <a:ext cx="4081761" cy="41758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131" name="Google Shape;131;p45"/>
          <p:cNvSpPr txBox="1">
            <a:spLocks noGrp="1"/>
          </p:cNvSpPr>
          <p:nvPr>
            <p:ph type="dt" idx="10"/>
          </p:nvPr>
        </p:nvSpPr>
        <p:spPr>
          <a:xfrm>
            <a:off x="660400" y="7204075"/>
            <a:ext cx="21605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5"/>
          <p:cNvSpPr txBox="1">
            <a:spLocks noGrp="1"/>
          </p:cNvSpPr>
          <p:nvPr>
            <p:ph type="ftr" idx="11"/>
          </p:nvPr>
        </p:nvSpPr>
        <p:spPr>
          <a:xfrm>
            <a:off x="3179762" y="7204075"/>
            <a:ext cx="32416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5"/>
          <p:cNvSpPr txBox="1">
            <a:spLocks noGrp="1"/>
          </p:cNvSpPr>
          <p:nvPr>
            <p:ph type="sldNum" idx="12"/>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4"/>
        <p:cNvGrpSpPr/>
        <p:nvPr/>
      </p:nvGrpSpPr>
      <p:grpSpPr>
        <a:xfrm>
          <a:off x="0" y="0"/>
          <a:ext cx="0" cy="0"/>
          <a:chOff x="0" y="0"/>
          <a:chExt cx="0" cy="0"/>
        </a:xfrm>
      </p:grpSpPr>
      <p:sp>
        <p:nvSpPr>
          <p:cNvPr id="135" name="Google Shape;135;p46"/>
          <p:cNvSpPr txBox="1">
            <a:spLocks noGrp="1"/>
          </p:cNvSpPr>
          <p:nvPr>
            <p:ph type="title"/>
          </p:nvPr>
        </p:nvSpPr>
        <p:spPr>
          <a:xfrm>
            <a:off x="660400" y="414337"/>
            <a:ext cx="8280400" cy="1501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6" name="Google Shape;136;p46"/>
          <p:cNvSpPr txBox="1">
            <a:spLocks noGrp="1"/>
          </p:cNvSpPr>
          <p:nvPr>
            <p:ph type="body" idx="1"/>
          </p:nvPr>
        </p:nvSpPr>
        <p:spPr>
          <a:xfrm>
            <a:off x="660083" y="2069042"/>
            <a:ext cx="4080510" cy="49315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137" name="Google Shape;137;p46"/>
          <p:cNvSpPr txBox="1">
            <a:spLocks noGrp="1"/>
          </p:cNvSpPr>
          <p:nvPr>
            <p:ph type="body" idx="2"/>
          </p:nvPr>
        </p:nvSpPr>
        <p:spPr>
          <a:xfrm>
            <a:off x="4860608" y="2069042"/>
            <a:ext cx="4080510" cy="49315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138" name="Google Shape;138;p46"/>
          <p:cNvSpPr txBox="1">
            <a:spLocks noGrp="1"/>
          </p:cNvSpPr>
          <p:nvPr>
            <p:ph type="dt" idx="10"/>
          </p:nvPr>
        </p:nvSpPr>
        <p:spPr>
          <a:xfrm>
            <a:off x="660400" y="7204075"/>
            <a:ext cx="21605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6"/>
          <p:cNvSpPr txBox="1">
            <a:spLocks noGrp="1"/>
          </p:cNvSpPr>
          <p:nvPr>
            <p:ph type="ftr" idx="11"/>
          </p:nvPr>
        </p:nvSpPr>
        <p:spPr>
          <a:xfrm>
            <a:off x="3179762" y="7204075"/>
            <a:ext cx="32416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46"/>
          <p:cNvSpPr txBox="1">
            <a:spLocks noGrp="1"/>
          </p:cNvSpPr>
          <p:nvPr>
            <p:ph type="sldNum" idx="12"/>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
        <p:cNvGrpSpPr/>
        <p:nvPr/>
      </p:nvGrpSpPr>
      <p:grpSpPr>
        <a:xfrm>
          <a:off x="0" y="0"/>
          <a:ext cx="0" cy="0"/>
          <a:chOff x="0" y="0"/>
          <a:chExt cx="0" cy="0"/>
        </a:xfrm>
      </p:grpSpPr>
      <p:sp>
        <p:nvSpPr>
          <p:cNvPr id="22" name="Google Shape;22;p50"/>
          <p:cNvSpPr txBox="1">
            <a:spLocks noGrp="1"/>
          </p:cNvSpPr>
          <p:nvPr>
            <p:ph type="title"/>
          </p:nvPr>
        </p:nvSpPr>
        <p:spPr>
          <a:xfrm>
            <a:off x="479425" y="311150"/>
            <a:ext cx="8642350" cy="1295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50"/>
          <p:cNvSpPr txBox="1">
            <a:spLocks noGrp="1"/>
          </p:cNvSpPr>
          <p:nvPr>
            <p:ph type="body" idx="1"/>
          </p:nvPr>
        </p:nvSpPr>
        <p:spPr>
          <a:xfrm rot="5400000">
            <a:off x="2235200" y="57150"/>
            <a:ext cx="5130800" cy="864235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50"/>
          <p:cNvSpPr txBox="1">
            <a:spLocks noGrp="1"/>
          </p:cNvSpPr>
          <p:nvPr>
            <p:ph type="dt" idx="10"/>
          </p:nvPr>
        </p:nvSpPr>
        <p:spPr>
          <a:xfrm>
            <a:off x="479425" y="7078662"/>
            <a:ext cx="22415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0"/>
          <p:cNvSpPr txBox="1">
            <a:spLocks noGrp="1"/>
          </p:cNvSpPr>
          <p:nvPr>
            <p:ph type="ftr" idx="11"/>
          </p:nvPr>
        </p:nvSpPr>
        <p:spPr>
          <a:xfrm>
            <a:off x="3279775" y="7078662"/>
            <a:ext cx="30416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0"/>
          <p:cNvSpPr txBox="1">
            <a:spLocks noGrp="1"/>
          </p:cNvSpPr>
          <p:nvPr>
            <p:ph type="sldNum" idx="12"/>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p47"/>
          <p:cNvSpPr txBox="1">
            <a:spLocks noGrp="1"/>
          </p:cNvSpPr>
          <p:nvPr>
            <p:ph type="title"/>
          </p:nvPr>
        </p:nvSpPr>
        <p:spPr>
          <a:xfrm>
            <a:off x="655082" y="1937705"/>
            <a:ext cx="8281035" cy="323310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3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3" name="Google Shape;143;p47"/>
          <p:cNvSpPr txBox="1">
            <a:spLocks noGrp="1"/>
          </p:cNvSpPr>
          <p:nvPr>
            <p:ph type="body" idx="1"/>
          </p:nvPr>
        </p:nvSpPr>
        <p:spPr>
          <a:xfrm>
            <a:off x="655082" y="5201393"/>
            <a:ext cx="8281035" cy="17002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50"/>
              </a:spcBef>
              <a:spcAft>
                <a:spcPts val="0"/>
              </a:spcAft>
              <a:buClr>
                <a:schemeClr val="dk1"/>
              </a:buClr>
              <a:buSzPts val="2520"/>
              <a:buNone/>
              <a:defRPr sz="2520">
                <a:solidFill>
                  <a:schemeClr val="dk1"/>
                </a:solidFill>
              </a:defRPr>
            </a:lvl1pPr>
            <a:lvl2pPr marL="914400" lvl="1" indent="-228600" algn="l">
              <a:lnSpc>
                <a:spcPct val="90000"/>
              </a:lnSpc>
              <a:spcBef>
                <a:spcPts val="525"/>
              </a:spcBef>
              <a:spcAft>
                <a:spcPts val="0"/>
              </a:spcAft>
              <a:buClr>
                <a:srgbClr val="888888"/>
              </a:buClr>
              <a:buSzPts val="2100"/>
              <a:buNone/>
              <a:defRPr sz="2100">
                <a:solidFill>
                  <a:srgbClr val="888888"/>
                </a:solidFill>
              </a:defRPr>
            </a:lvl2pPr>
            <a:lvl3pPr marL="1371600" lvl="2" indent="-228600" algn="l">
              <a:lnSpc>
                <a:spcPct val="90000"/>
              </a:lnSpc>
              <a:spcBef>
                <a:spcPts val="525"/>
              </a:spcBef>
              <a:spcAft>
                <a:spcPts val="0"/>
              </a:spcAft>
              <a:buClr>
                <a:srgbClr val="888888"/>
              </a:buClr>
              <a:buSzPts val="1890"/>
              <a:buNone/>
              <a:defRPr sz="1890">
                <a:solidFill>
                  <a:srgbClr val="888888"/>
                </a:solidFill>
              </a:defRPr>
            </a:lvl3pPr>
            <a:lvl4pPr marL="1828800" lvl="3" indent="-228600" algn="l">
              <a:lnSpc>
                <a:spcPct val="90000"/>
              </a:lnSpc>
              <a:spcBef>
                <a:spcPts val="525"/>
              </a:spcBef>
              <a:spcAft>
                <a:spcPts val="0"/>
              </a:spcAft>
              <a:buClr>
                <a:srgbClr val="888888"/>
              </a:buClr>
              <a:buSzPts val="1680"/>
              <a:buNone/>
              <a:defRPr sz="1679">
                <a:solidFill>
                  <a:srgbClr val="888888"/>
                </a:solidFill>
              </a:defRPr>
            </a:lvl4pPr>
            <a:lvl5pPr marL="2286000" lvl="4" indent="-228600" algn="l">
              <a:lnSpc>
                <a:spcPct val="90000"/>
              </a:lnSpc>
              <a:spcBef>
                <a:spcPts val="525"/>
              </a:spcBef>
              <a:spcAft>
                <a:spcPts val="0"/>
              </a:spcAft>
              <a:buClr>
                <a:srgbClr val="888888"/>
              </a:buClr>
              <a:buSzPts val="1680"/>
              <a:buNone/>
              <a:defRPr sz="1679">
                <a:solidFill>
                  <a:srgbClr val="888888"/>
                </a:solidFill>
              </a:defRPr>
            </a:lvl5pPr>
            <a:lvl6pPr marL="2743200" lvl="5" indent="-228600" algn="l">
              <a:lnSpc>
                <a:spcPct val="90000"/>
              </a:lnSpc>
              <a:spcBef>
                <a:spcPts val="525"/>
              </a:spcBef>
              <a:spcAft>
                <a:spcPts val="0"/>
              </a:spcAft>
              <a:buClr>
                <a:srgbClr val="888888"/>
              </a:buClr>
              <a:buSzPts val="1680"/>
              <a:buNone/>
              <a:defRPr sz="1679">
                <a:solidFill>
                  <a:srgbClr val="888888"/>
                </a:solidFill>
              </a:defRPr>
            </a:lvl6pPr>
            <a:lvl7pPr marL="3200400" lvl="6" indent="-228600" algn="l">
              <a:lnSpc>
                <a:spcPct val="90000"/>
              </a:lnSpc>
              <a:spcBef>
                <a:spcPts val="525"/>
              </a:spcBef>
              <a:spcAft>
                <a:spcPts val="0"/>
              </a:spcAft>
              <a:buClr>
                <a:srgbClr val="888888"/>
              </a:buClr>
              <a:buSzPts val="1680"/>
              <a:buNone/>
              <a:defRPr sz="1679">
                <a:solidFill>
                  <a:srgbClr val="888888"/>
                </a:solidFill>
              </a:defRPr>
            </a:lvl7pPr>
            <a:lvl8pPr marL="3657600" lvl="7" indent="-228600" algn="l">
              <a:lnSpc>
                <a:spcPct val="90000"/>
              </a:lnSpc>
              <a:spcBef>
                <a:spcPts val="525"/>
              </a:spcBef>
              <a:spcAft>
                <a:spcPts val="0"/>
              </a:spcAft>
              <a:buClr>
                <a:srgbClr val="888888"/>
              </a:buClr>
              <a:buSzPts val="1680"/>
              <a:buNone/>
              <a:defRPr sz="1679">
                <a:solidFill>
                  <a:srgbClr val="888888"/>
                </a:solidFill>
              </a:defRPr>
            </a:lvl8pPr>
            <a:lvl9pPr marL="4114800" lvl="8" indent="-228600" algn="l">
              <a:lnSpc>
                <a:spcPct val="90000"/>
              </a:lnSpc>
              <a:spcBef>
                <a:spcPts val="525"/>
              </a:spcBef>
              <a:spcAft>
                <a:spcPts val="0"/>
              </a:spcAft>
              <a:buClr>
                <a:srgbClr val="888888"/>
              </a:buClr>
              <a:buSzPts val="1680"/>
              <a:buNone/>
              <a:defRPr sz="1679">
                <a:solidFill>
                  <a:srgbClr val="888888"/>
                </a:solidFill>
              </a:defRPr>
            </a:lvl9pPr>
          </a:lstStyle>
          <a:p>
            <a:endParaRPr/>
          </a:p>
        </p:txBody>
      </p:sp>
      <p:sp>
        <p:nvSpPr>
          <p:cNvPr id="144" name="Google Shape;144;p47"/>
          <p:cNvSpPr txBox="1">
            <a:spLocks noGrp="1"/>
          </p:cNvSpPr>
          <p:nvPr>
            <p:ph type="dt" idx="10"/>
          </p:nvPr>
        </p:nvSpPr>
        <p:spPr>
          <a:xfrm>
            <a:off x="660400" y="7204075"/>
            <a:ext cx="21605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7"/>
          <p:cNvSpPr txBox="1">
            <a:spLocks noGrp="1"/>
          </p:cNvSpPr>
          <p:nvPr>
            <p:ph type="ftr" idx="11"/>
          </p:nvPr>
        </p:nvSpPr>
        <p:spPr>
          <a:xfrm>
            <a:off x="3179762" y="7204075"/>
            <a:ext cx="32416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47"/>
          <p:cNvSpPr txBox="1">
            <a:spLocks noGrp="1"/>
          </p:cNvSpPr>
          <p:nvPr>
            <p:ph type="sldNum" idx="12"/>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7"/>
        <p:cNvGrpSpPr/>
        <p:nvPr/>
      </p:nvGrpSpPr>
      <p:grpSpPr>
        <a:xfrm>
          <a:off x="0" y="0"/>
          <a:ext cx="0" cy="0"/>
          <a:chOff x="0" y="0"/>
          <a:chExt cx="0" cy="0"/>
        </a:xfrm>
      </p:grpSpPr>
      <p:sp>
        <p:nvSpPr>
          <p:cNvPr id="148" name="Google Shape;148;p48"/>
          <p:cNvSpPr txBox="1">
            <a:spLocks noGrp="1"/>
          </p:cNvSpPr>
          <p:nvPr>
            <p:ph type="ctrTitle"/>
          </p:nvPr>
        </p:nvSpPr>
        <p:spPr>
          <a:xfrm>
            <a:off x="720090" y="1272011"/>
            <a:ext cx="8161020" cy="270594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3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9" name="Google Shape;149;p48"/>
          <p:cNvSpPr txBox="1">
            <a:spLocks noGrp="1"/>
          </p:cNvSpPr>
          <p:nvPr>
            <p:ph type="subTitle" idx="1"/>
          </p:nvPr>
        </p:nvSpPr>
        <p:spPr>
          <a:xfrm>
            <a:off x="1200150" y="4082310"/>
            <a:ext cx="7200900" cy="187653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50"/>
              </a:spcBef>
              <a:spcAft>
                <a:spcPts val="0"/>
              </a:spcAft>
              <a:buClr>
                <a:schemeClr val="dk1"/>
              </a:buClr>
              <a:buSzPts val="2520"/>
              <a:buNone/>
              <a:defRPr sz="2520"/>
            </a:lvl1pPr>
            <a:lvl2pPr lvl="1" algn="ctr">
              <a:lnSpc>
                <a:spcPct val="90000"/>
              </a:lnSpc>
              <a:spcBef>
                <a:spcPts val="525"/>
              </a:spcBef>
              <a:spcAft>
                <a:spcPts val="0"/>
              </a:spcAft>
              <a:buClr>
                <a:schemeClr val="dk1"/>
              </a:buClr>
              <a:buSzPts val="2100"/>
              <a:buNone/>
              <a:defRPr sz="2100"/>
            </a:lvl2pPr>
            <a:lvl3pPr lvl="2" algn="ctr">
              <a:lnSpc>
                <a:spcPct val="90000"/>
              </a:lnSpc>
              <a:spcBef>
                <a:spcPts val="525"/>
              </a:spcBef>
              <a:spcAft>
                <a:spcPts val="0"/>
              </a:spcAft>
              <a:buClr>
                <a:schemeClr val="dk1"/>
              </a:buClr>
              <a:buSzPts val="1890"/>
              <a:buNone/>
              <a:defRPr sz="1890"/>
            </a:lvl3pPr>
            <a:lvl4pPr lvl="3" algn="ctr">
              <a:lnSpc>
                <a:spcPct val="90000"/>
              </a:lnSpc>
              <a:spcBef>
                <a:spcPts val="525"/>
              </a:spcBef>
              <a:spcAft>
                <a:spcPts val="0"/>
              </a:spcAft>
              <a:buClr>
                <a:schemeClr val="dk1"/>
              </a:buClr>
              <a:buSzPts val="1680"/>
              <a:buNone/>
              <a:defRPr sz="1679"/>
            </a:lvl4pPr>
            <a:lvl5pPr lvl="4" algn="ctr">
              <a:lnSpc>
                <a:spcPct val="90000"/>
              </a:lnSpc>
              <a:spcBef>
                <a:spcPts val="525"/>
              </a:spcBef>
              <a:spcAft>
                <a:spcPts val="0"/>
              </a:spcAft>
              <a:buClr>
                <a:schemeClr val="dk1"/>
              </a:buClr>
              <a:buSzPts val="1680"/>
              <a:buNone/>
              <a:defRPr sz="1679"/>
            </a:lvl5pPr>
            <a:lvl6pPr lvl="5" algn="ctr">
              <a:lnSpc>
                <a:spcPct val="90000"/>
              </a:lnSpc>
              <a:spcBef>
                <a:spcPts val="525"/>
              </a:spcBef>
              <a:spcAft>
                <a:spcPts val="0"/>
              </a:spcAft>
              <a:buClr>
                <a:schemeClr val="dk1"/>
              </a:buClr>
              <a:buSzPts val="1680"/>
              <a:buNone/>
              <a:defRPr sz="1679"/>
            </a:lvl6pPr>
            <a:lvl7pPr lvl="6" algn="ctr">
              <a:lnSpc>
                <a:spcPct val="90000"/>
              </a:lnSpc>
              <a:spcBef>
                <a:spcPts val="525"/>
              </a:spcBef>
              <a:spcAft>
                <a:spcPts val="0"/>
              </a:spcAft>
              <a:buClr>
                <a:schemeClr val="dk1"/>
              </a:buClr>
              <a:buSzPts val="1680"/>
              <a:buNone/>
              <a:defRPr sz="1679"/>
            </a:lvl7pPr>
            <a:lvl8pPr lvl="7" algn="ctr">
              <a:lnSpc>
                <a:spcPct val="90000"/>
              </a:lnSpc>
              <a:spcBef>
                <a:spcPts val="525"/>
              </a:spcBef>
              <a:spcAft>
                <a:spcPts val="0"/>
              </a:spcAft>
              <a:buClr>
                <a:schemeClr val="dk1"/>
              </a:buClr>
              <a:buSzPts val="1680"/>
              <a:buNone/>
              <a:defRPr sz="1679"/>
            </a:lvl8pPr>
            <a:lvl9pPr lvl="8" algn="ctr">
              <a:lnSpc>
                <a:spcPct val="90000"/>
              </a:lnSpc>
              <a:spcBef>
                <a:spcPts val="525"/>
              </a:spcBef>
              <a:spcAft>
                <a:spcPts val="0"/>
              </a:spcAft>
              <a:buClr>
                <a:schemeClr val="dk1"/>
              </a:buClr>
              <a:buSzPts val="1680"/>
              <a:buNone/>
              <a:defRPr sz="1679"/>
            </a:lvl9pPr>
          </a:lstStyle>
          <a:p>
            <a:endParaRPr/>
          </a:p>
        </p:txBody>
      </p:sp>
      <p:sp>
        <p:nvSpPr>
          <p:cNvPr id="150" name="Google Shape;150;p48"/>
          <p:cNvSpPr txBox="1">
            <a:spLocks noGrp="1"/>
          </p:cNvSpPr>
          <p:nvPr>
            <p:ph type="dt" idx="10"/>
          </p:nvPr>
        </p:nvSpPr>
        <p:spPr>
          <a:xfrm>
            <a:off x="660400" y="7204075"/>
            <a:ext cx="2160587"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8"/>
          <p:cNvSpPr txBox="1">
            <a:spLocks noGrp="1"/>
          </p:cNvSpPr>
          <p:nvPr>
            <p:ph type="ftr" idx="11"/>
          </p:nvPr>
        </p:nvSpPr>
        <p:spPr>
          <a:xfrm>
            <a:off x="3179762" y="7204075"/>
            <a:ext cx="3241675" cy="4143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8"/>
          <p:cNvSpPr txBox="1">
            <a:spLocks noGrp="1"/>
          </p:cNvSpPr>
          <p:nvPr>
            <p:ph type="sldNum" idx="12"/>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
        <p:cNvGrpSpPr/>
        <p:nvPr/>
      </p:nvGrpSpPr>
      <p:grpSpPr>
        <a:xfrm>
          <a:off x="0" y="0"/>
          <a:ext cx="0" cy="0"/>
          <a:chOff x="0" y="0"/>
          <a:chExt cx="0" cy="0"/>
        </a:xfrm>
      </p:grpSpPr>
      <p:sp>
        <p:nvSpPr>
          <p:cNvPr id="28" name="Google Shape;28;p51"/>
          <p:cNvSpPr txBox="1">
            <a:spLocks noGrp="1"/>
          </p:cNvSpPr>
          <p:nvPr>
            <p:ph type="title"/>
          </p:nvPr>
        </p:nvSpPr>
        <p:spPr>
          <a:xfrm>
            <a:off x="1881902" y="5440680"/>
            <a:ext cx="5760720" cy="64230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1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51"/>
          <p:cNvSpPr>
            <a:spLocks noGrp="1"/>
          </p:cNvSpPr>
          <p:nvPr>
            <p:ph type="pic" idx="2"/>
          </p:nvPr>
        </p:nvSpPr>
        <p:spPr>
          <a:xfrm>
            <a:off x="1881902" y="694478"/>
            <a:ext cx="5760720" cy="4663440"/>
          </a:xfrm>
          <a:prstGeom prst="rect">
            <a:avLst/>
          </a:prstGeom>
          <a:noFill/>
          <a:ln>
            <a:noFill/>
          </a:ln>
        </p:spPr>
      </p:sp>
      <p:sp>
        <p:nvSpPr>
          <p:cNvPr id="30" name="Google Shape;30;p51"/>
          <p:cNvSpPr txBox="1">
            <a:spLocks noGrp="1"/>
          </p:cNvSpPr>
          <p:nvPr>
            <p:ph type="body" idx="1"/>
          </p:nvPr>
        </p:nvSpPr>
        <p:spPr>
          <a:xfrm>
            <a:off x="1881902" y="6082983"/>
            <a:ext cx="5760720" cy="91217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94"/>
              </a:spcBef>
              <a:spcAft>
                <a:spcPts val="0"/>
              </a:spcAft>
              <a:buClr>
                <a:schemeClr val="dk1"/>
              </a:buClr>
              <a:buSzPts val="1470"/>
              <a:buFont typeface="Arial"/>
              <a:buNone/>
              <a:defRPr sz="1470"/>
            </a:lvl1pPr>
            <a:lvl2pPr marL="914400" lvl="1" indent="-228600" algn="l">
              <a:lnSpc>
                <a:spcPct val="100000"/>
              </a:lnSpc>
              <a:spcBef>
                <a:spcPts val="252"/>
              </a:spcBef>
              <a:spcAft>
                <a:spcPts val="0"/>
              </a:spcAft>
              <a:buClr>
                <a:schemeClr val="dk1"/>
              </a:buClr>
              <a:buSzPts val="1260"/>
              <a:buFont typeface="Arial"/>
              <a:buNone/>
              <a:defRPr sz="1260"/>
            </a:lvl2pPr>
            <a:lvl3pPr marL="1371600" lvl="2" indent="-228600" algn="l">
              <a:lnSpc>
                <a:spcPct val="100000"/>
              </a:lnSpc>
              <a:spcBef>
                <a:spcPts val="210"/>
              </a:spcBef>
              <a:spcAft>
                <a:spcPts val="0"/>
              </a:spcAft>
              <a:buClr>
                <a:schemeClr val="dk1"/>
              </a:buClr>
              <a:buSzPts val="1050"/>
              <a:buFont typeface="Arial"/>
              <a:buNone/>
              <a:defRPr sz="1050"/>
            </a:lvl3pPr>
            <a:lvl4pPr marL="1828800" lvl="3" indent="-228600" algn="l">
              <a:lnSpc>
                <a:spcPct val="100000"/>
              </a:lnSpc>
              <a:spcBef>
                <a:spcPts val="189"/>
              </a:spcBef>
              <a:spcAft>
                <a:spcPts val="0"/>
              </a:spcAft>
              <a:buClr>
                <a:schemeClr val="dk1"/>
              </a:buClr>
              <a:buSzPts val="945"/>
              <a:buFont typeface="Arial"/>
              <a:buNone/>
              <a:defRPr sz="945"/>
            </a:lvl4pPr>
            <a:lvl5pPr marL="2286000" lvl="4" indent="-228600" algn="l">
              <a:lnSpc>
                <a:spcPct val="100000"/>
              </a:lnSpc>
              <a:spcBef>
                <a:spcPts val="189"/>
              </a:spcBef>
              <a:spcAft>
                <a:spcPts val="0"/>
              </a:spcAft>
              <a:buClr>
                <a:schemeClr val="dk1"/>
              </a:buClr>
              <a:buSzPts val="945"/>
              <a:buFont typeface="Arial"/>
              <a:buNone/>
              <a:defRPr sz="945"/>
            </a:lvl5pPr>
            <a:lvl6pPr marL="2743200" lvl="5" indent="-228600" algn="l">
              <a:lnSpc>
                <a:spcPct val="100000"/>
              </a:lnSpc>
              <a:spcBef>
                <a:spcPts val="189"/>
              </a:spcBef>
              <a:spcAft>
                <a:spcPts val="0"/>
              </a:spcAft>
              <a:buClr>
                <a:schemeClr val="dk1"/>
              </a:buClr>
              <a:buSzPts val="945"/>
              <a:buFont typeface="Arial"/>
              <a:buNone/>
              <a:defRPr sz="945"/>
            </a:lvl6pPr>
            <a:lvl7pPr marL="3200400" lvl="6" indent="-228600" algn="l">
              <a:lnSpc>
                <a:spcPct val="100000"/>
              </a:lnSpc>
              <a:spcBef>
                <a:spcPts val="189"/>
              </a:spcBef>
              <a:spcAft>
                <a:spcPts val="0"/>
              </a:spcAft>
              <a:buClr>
                <a:schemeClr val="dk1"/>
              </a:buClr>
              <a:buSzPts val="945"/>
              <a:buFont typeface="Arial"/>
              <a:buNone/>
              <a:defRPr sz="945"/>
            </a:lvl7pPr>
            <a:lvl8pPr marL="3657600" lvl="7" indent="-228600" algn="l">
              <a:lnSpc>
                <a:spcPct val="100000"/>
              </a:lnSpc>
              <a:spcBef>
                <a:spcPts val="189"/>
              </a:spcBef>
              <a:spcAft>
                <a:spcPts val="0"/>
              </a:spcAft>
              <a:buClr>
                <a:schemeClr val="dk1"/>
              </a:buClr>
              <a:buSzPts val="945"/>
              <a:buFont typeface="Arial"/>
              <a:buNone/>
              <a:defRPr sz="945"/>
            </a:lvl8pPr>
            <a:lvl9pPr marL="4114800" lvl="8" indent="-228600" algn="l">
              <a:lnSpc>
                <a:spcPct val="100000"/>
              </a:lnSpc>
              <a:spcBef>
                <a:spcPts val="189"/>
              </a:spcBef>
              <a:spcAft>
                <a:spcPts val="0"/>
              </a:spcAft>
              <a:buClr>
                <a:schemeClr val="dk1"/>
              </a:buClr>
              <a:buSzPts val="945"/>
              <a:buFont typeface="Arial"/>
              <a:buNone/>
              <a:defRPr sz="945"/>
            </a:lvl9pPr>
          </a:lstStyle>
          <a:p>
            <a:endParaRPr/>
          </a:p>
        </p:txBody>
      </p:sp>
      <p:sp>
        <p:nvSpPr>
          <p:cNvPr id="31" name="Google Shape;31;p51"/>
          <p:cNvSpPr txBox="1">
            <a:spLocks noGrp="1"/>
          </p:cNvSpPr>
          <p:nvPr>
            <p:ph type="dt" idx="10"/>
          </p:nvPr>
        </p:nvSpPr>
        <p:spPr>
          <a:xfrm>
            <a:off x="479425" y="7078662"/>
            <a:ext cx="22415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1"/>
          <p:cNvSpPr txBox="1">
            <a:spLocks noGrp="1"/>
          </p:cNvSpPr>
          <p:nvPr>
            <p:ph type="ftr" idx="11"/>
          </p:nvPr>
        </p:nvSpPr>
        <p:spPr>
          <a:xfrm>
            <a:off x="3279775" y="7078662"/>
            <a:ext cx="30416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1"/>
          <p:cNvSpPr txBox="1">
            <a:spLocks noGrp="1"/>
          </p:cNvSpPr>
          <p:nvPr>
            <p:ph type="sldNum" idx="12"/>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52"/>
          <p:cNvSpPr txBox="1">
            <a:spLocks noGrp="1"/>
          </p:cNvSpPr>
          <p:nvPr>
            <p:ph type="title"/>
          </p:nvPr>
        </p:nvSpPr>
        <p:spPr>
          <a:xfrm>
            <a:off x="480060" y="309457"/>
            <a:ext cx="3158729" cy="131699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1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 name="Google Shape;36;p52"/>
          <p:cNvSpPr txBox="1">
            <a:spLocks noGrp="1"/>
          </p:cNvSpPr>
          <p:nvPr>
            <p:ph type="body" idx="1"/>
          </p:nvPr>
        </p:nvSpPr>
        <p:spPr>
          <a:xfrm>
            <a:off x="3753802" y="309457"/>
            <a:ext cx="5367338" cy="6633528"/>
          </a:xfrm>
          <a:prstGeom prst="rect">
            <a:avLst/>
          </a:prstGeom>
          <a:noFill/>
          <a:ln>
            <a:noFill/>
          </a:ln>
        </p:spPr>
        <p:txBody>
          <a:bodyPr spcFirstLastPara="1" wrap="square" lIns="91425" tIns="45700" rIns="91425" bIns="45700" anchor="t" anchorCtr="0">
            <a:noAutofit/>
          </a:bodyPr>
          <a:lstStyle>
            <a:lvl1pPr marL="457200" lvl="0" indent="-441960" algn="l">
              <a:lnSpc>
                <a:spcPct val="100000"/>
              </a:lnSpc>
              <a:spcBef>
                <a:spcPts val="672"/>
              </a:spcBef>
              <a:spcAft>
                <a:spcPts val="0"/>
              </a:spcAft>
              <a:buClr>
                <a:schemeClr val="dk1"/>
              </a:buClr>
              <a:buSzPts val="3360"/>
              <a:buFont typeface="Arial"/>
              <a:buChar char="•"/>
              <a:defRPr sz="3359"/>
            </a:lvl1pPr>
            <a:lvl2pPr marL="914400" lvl="1" indent="-415290" algn="l">
              <a:lnSpc>
                <a:spcPct val="100000"/>
              </a:lnSpc>
              <a:spcBef>
                <a:spcPts val="588"/>
              </a:spcBef>
              <a:spcAft>
                <a:spcPts val="0"/>
              </a:spcAft>
              <a:buClr>
                <a:schemeClr val="dk1"/>
              </a:buClr>
              <a:buSzPts val="2940"/>
              <a:buFont typeface="Arial"/>
              <a:buChar char="–"/>
              <a:defRPr sz="2940"/>
            </a:lvl2pPr>
            <a:lvl3pPr marL="1371600" lvl="2" indent="-388619" algn="l">
              <a:lnSpc>
                <a:spcPct val="100000"/>
              </a:lnSpc>
              <a:spcBef>
                <a:spcPts val="504"/>
              </a:spcBef>
              <a:spcAft>
                <a:spcPts val="0"/>
              </a:spcAft>
              <a:buClr>
                <a:schemeClr val="dk1"/>
              </a:buClr>
              <a:buSzPts val="2520"/>
              <a:buFont typeface="Arial"/>
              <a:buChar char="•"/>
              <a:defRPr sz="2520"/>
            </a:lvl3pPr>
            <a:lvl4pPr marL="1828800" lvl="3" indent="-361950" algn="l">
              <a:lnSpc>
                <a:spcPct val="100000"/>
              </a:lnSpc>
              <a:spcBef>
                <a:spcPts val="420"/>
              </a:spcBef>
              <a:spcAft>
                <a:spcPts val="0"/>
              </a:spcAft>
              <a:buClr>
                <a:schemeClr val="dk1"/>
              </a:buClr>
              <a:buSzPts val="2100"/>
              <a:buFont typeface="Arial"/>
              <a:buChar char="–"/>
              <a:defRPr sz="2100"/>
            </a:lvl4pPr>
            <a:lvl5pPr marL="2286000" lvl="4" indent="-361950" algn="l">
              <a:lnSpc>
                <a:spcPct val="100000"/>
              </a:lnSpc>
              <a:spcBef>
                <a:spcPts val="420"/>
              </a:spcBef>
              <a:spcAft>
                <a:spcPts val="0"/>
              </a:spcAft>
              <a:buClr>
                <a:schemeClr val="dk1"/>
              </a:buClr>
              <a:buSzPts val="2100"/>
              <a:buFont typeface="Arial"/>
              <a:buChar char="»"/>
              <a:defRPr sz="2100"/>
            </a:lvl5pPr>
            <a:lvl6pPr marL="2743200" lvl="5" indent="-361950" algn="l">
              <a:lnSpc>
                <a:spcPct val="100000"/>
              </a:lnSpc>
              <a:spcBef>
                <a:spcPts val="420"/>
              </a:spcBef>
              <a:spcAft>
                <a:spcPts val="0"/>
              </a:spcAft>
              <a:buClr>
                <a:schemeClr val="dk1"/>
              </a:buClr>
              <a:buSzPts val="2100"/>
              <a:buFont typeface="Arial"/>
              <a:buChar char="»"/>
              <a:defRPr sz="2100"/>
            </a:lvl6pPr>
            <a:lvl7pPr marL="3200400" lvl="6" indent="-361950" algn="l">
              <a:lnSpc>
                <a:spcPct val="100000"/>
              </a:lnSpc>
              <a:spcBef>
                <a:spcPts val="420"/>
              </a:spcBef>
              <a:spcAft>
                <a:spcPts val="0"/>
              </a:spcAft>
              <a:buClr>
                <a:schemeClr val="dk1"/>
              </a:buClr>
              <a:buSzPts val="2100"/>
              <a:buFont typeface="Arial"/>
              <a:buChar char="»"/>
              <a:defRPr sz="2100"/>
            </a:lvl7pPr>
            <a:lvl8pPr marL="3657600" lvl="7" indent="-361950" algn="l">
              <a:lnSpc>
                <a:spcPct val="100000"/>
              </a:lnSpc>
              <a:spcBef>
                <a:spcPts val="420"/>
              </a:spcBef>
              <a:spcAft>
                <a:spcPts val="0"/>
              </a:spcAft>
              <a:buClr>
                <a:schemeClr val="dk1"/>
              </a:buClr>
              <a:buSzPts val="2100"/>
              <a:buFont typeface="Arial"/>
              <a:buChar char="»"/>
              <a:defRPr sz="2100"/>
            </a:lvl8pPr>
            <a:lvl9pPr marL="4114800" lvl="8" indent="-361950" algn="l">
              <a:lnSpc>
                <a:spcPct val="100000"/>
              </a:lnSpc>
              <a:spcBef>
                <a:spcPts val="420"/>
              </a:spcBef>
              <a:spcAft>
                <a:spcPts val="0"/>
              </a:spcAft>
              <a:buClr>
                <a:schemeClr val="dk1"/>
              </a:buClr>
              <a:buSzPts val="2100"/>
              <a:buFont typeface="Arial"/>
              <a:buChar char="»"/>
              <a:defRPr sz="2100"/>
            </a:lvl9pPr>
          </a:lstStyle>
          <a:p>
            <a:endParaRPr/>
          </a:p>
        </p:txBody>
      </p:sp>
      <p:sp>
        <p:nvSpPr>
          <p:cNvPr id="37" name="Google Shape;37;p52"/>
          <p:cNvSpPr txBox="1">
            <a:spLocks noGrp="1"/>
          </p:cNvSpPr>
          <p:nvPr>
            <p:ph type="body" idx="2"/>
          </p:nvPr>
        </p:nvSpPr>
        <p:spPr>
          <a:xfrm>
            <a:off x="480060" y="1626447"/>
            <a:ext cx="3158729" cy="531653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94"/>
              </a:spcBef>
              <a:spcAft>
                <a:spcPts val="0"/>
              </a:spcAft>
              <a:buClr>
                <a:schemeClr val="dk1"/>
              </a:buClr>
              <a:buSzPts val="1470"/>
              <a:buFont typeface="Arial"/>
              <a:buNone/>
              <a:defRPr sz="1470"/>
            </a:lvl1pPr>
            <a:lvl2pPr marL="914400" lvl="1" indent="-228600" algn="l">
              <a:lnSpc>
                <a:spcPct val="100000"/>
              </a:lnSpc>
              <a:spcBef>
                <a:spcPts val="252"/>
              </a:spcBef>
              <a:spcAft>
                <a:spcPts val="0"/>
              </a:spcAft>
              <a:buClr>
                <a:schemeClr val="dk1"/>
              </a:buClr>
              <a:buSzPts val="1260"/>
              <a:buFont typeface="Arial"/>
              <a:buNone/>
              <a:defRPr sz="1260"/>
            </a:lvl2pPr>
            <a:lvl3pPr marL="1371600" lvl="2" indent="-228600" algn="l">
              <a:lnSpc>
                <a:spcPct val="100000"/>
              </a:lnSpc>
              <a:spcBef>
                <a:spcPts val="210"/>
              </a:spcBef>
              <a:spcAft>
                <a:spcPts val="0"/>
              </a:spcAft>
              <a:buClr>
                <a:schemeClr val="dk1"/>
              </a:buClr>
              <a:buSzPts val="1050"/>
              <a:buFont typeface="Arial"/>
              <a:buNone/>
              <a:defRPr sz="1050"/>
            </a:lvl3pPr>
            <a:lvl4pPr marL="1828800" lvl="3" indent="-228600" algn="l">
              <a:lnSpc>
                <a:spcPct val="100000"/>
              </a:lnSpc>
              <a:spcBef>
                <a:spcPts val="189"/>
              </a:spcBef>
              <a:spcAft>
                <a:spcPts val="0"/>
              </a:spcAft>
              <a:buClr>
                <a:schemeClr val="dk1"/>
              </a:buClr>
              <a:buSzPts val="945"/>
              <a:buFont typeface="Arial"/>
              <a:buNone/>
              <a:defRPr sz="945"/>
            </a:lvl4pPr>
            <a:lvl5pPr marL="2286000" lvl="4" indent="-228600" algn="l">
              <a:lnSpc>
                <a:spcPct val="100000"/>
              </a:lnSpc>
              <a:spcBef>
                <a:spcPts val="189"/>
              </a:spcBef>
              <a:spcAft>
                <a:spcPts val="0"/>
              </a:spcAft>
              <a:buClr>
                <a:schemeClr val="dk1"/>
              </a:buClr>
              <a:buSzPts val="945"/>
              <a:buFont typeface="Arial"/>
              <a:buNone/>
              <a:defRPr sz="945"/>
            </a:lvl5pPr>
            <a:lvl6pPr marL="2743200" lvl="5" indent="-228600" algn="l">
              <a:lnSpc>
                <a:spcPct val="100000"/>
              </a:lnSpc>
              <a:spcBef>
                <a:spcPts val="189"/>
              </a:spcBef>
              <a:spcAft>
                <a:spcPts val="0"/>
              </a:spcAft>
              <a:buClr>
                <a:schemeClr val="dk1"/>
              </a:buClr>
              <a:buSzPts val="945"/>
              <a:buFont typeface="Arial"/>
              <a:buNone/>
              <a:defRPr sz="945"/>
            </a:lvl6pPr>
            <a:lvl7pPr marL="3200400" lvl="6" indent="-228600" algn="l">
              <a:lnSpc>
                <a:spcPct val="100000"/>
              </a:lnSpc>
              <a:spcBef>
                <a:spcPts val="189"/>
              </a:spcBef>
              <a:spcAft>
                <a:spcPts val="0"/>
              </a:spcAft>
              <a:buClr>
                <a:schemeClr val="dk1"/>
              </a:buClr>
              <a:buSzPts val="945"/>
              <a:buFont typeface="Arial"/>
              <a:buNone/>
              <a:defRPr sz="945"/>
            </a:lvl7pPr>
            <a:lvl8pPr marL="3657600" lvl="7" indent="-228600" algn="l">
              <a:lnSpc>
                <a:spcPct val="100000"/>
              </a:lnSpc>
              <a:spcBef>
                <a:spcPts val="189"/>
              </a:spcBef>
              <a:spcAft>
                <a:spcPts val="0"/>
              </a:spcAft>
              <a:buClr>
                <a:schemeClr val="dk1"/>
              </a:buClr>
              <a:buSzPts val="945"/>
              <a:buFont typeface="Arial"/>
              <a:buNone/>
              <a:defRPr sz="945"/>
            </a:lvl8pPr>
            <a:lvl9pPr marL="4114800" lvl="8" indent="-228600" algn="l">
              <a:lnSpc>
                <a:spcPct val="100000"/>
              </a:lnSpc>
              <a:spcBef>
                <a:spcPts val="189"/>
              </a:spcBef>
              <a:spcAft>
                <a:spcPts val="0"/>
              </a:spcAft>
              <a:buClr>
                <a:schemeClr val="dk1"/>
              </a:buClr>
              <a:buSzPts val="945"/>
              <a:buFont typeface="Arial"/>
              <a:buNone/>
              <a:defRPr sz="945"/>
            </a:lvl9pPr>
          </a:lstStyle>
          <a:p>
            <a:endParaRPr/>
          </a:p>
        </p:txBody>
      </p:sp>
      <p:sp>
        <p:nvSpPr>
          <p:cNvPr id="38" name="Google Shape;38;p52"/>
          <p:cNvSpPr txBox="1">
            <a:spLocks noGrp="1"/>
          </p:cNvSpPr>
          <p:nvPr>
            <p:ph type="dt" idx="10"/>
          </p:nvPr>
        </p:nvSpPr>
        <p:spPr>
          <a:xfrm>
            <a:off x="479425" y="7078662"/>
            <a:ext cx="22415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2"/>
          <p:cNvSpPr txBox="1">
            <a:spLocks noGrp="1"/>
          </p:cNvSpPr>
          <p:nvPr>
            <p:ph type="ftr" idx="11"/>
          </p:nvPr>
        </p:nvSpPr>
        <p:spPr>
          <a:xfrm>
            <a:off x="3279775" y="7078662"/>
            <a:ext cx="30416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2"/>
          <p:cNvSpPr txBox="1">
            <a:spLocks noGrp="1"/>
          </p:cNvSpPr>
          <p:nvPr>
            <p:ph type="sldNum" idx="12"/>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53"/>
          <p:cNvSpPr txBox="1">
            <a:spLocks noGrp="1"/>
          </p:cNvSpPr>
          <p:nvPr>
            <p:ph type="dt" idx="10"/>
          </p:nvPr>
        </p:nvSpPr>
        <p:spPr>
          <a:xfrm>
            <a:off x="479425" y="7078662"/>
            <a:ext cx="22415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3"/>
          <p:cNvSpPr txBox="1">
            <a:spLocks noGrp="1"/>
          </p:cNvSpPr>
          <p:nvPr>
            <p:ph type="ftr" idx="11"/>
          </p:nvPr>
        </p:nvSpPr>
        <p:spPr>
          <a:xfrm>
            <a:off x="3279775" y="7078662"/>
            <a:ext cx="30416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3"/>
          <p:cNvSpPr txBox="1">
            <a:spLocks noGrp="1"/>
          </p:cNvSpPr>
          <p:nvPr>
            <p:ph type="sldNum" idx="12"/>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54"/>
          <p:cNvSpPr txBox="1">
            <a:spLocks noGrp="1"/>
          </p:cNvSpPr>
          <p:nvPr>
            <p:ph type="title"/>
          </p:nvPr>
        </p:nvSpPr>
        <p:spPr>
          <a:xfrm>
            <a:off x="479425" y="311150"/>
            <a:ext cx="8642350" cy="1295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 name="Google Shape;47;p54"/>
          <p:cNvSpPr txBox="1">
            <a:spLocks noGrp="1"/>
          </p:cNvSpPr>
          <p:nvPr>
            <p:ph type="dt" idx="10"/>
          </p:nvPr>
        </p:nvSpPr>
        <p:spPr>
          <a:xfrm>
            <a:off x="479425" y="7078662"/>
            <a:ext cx="22415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4"/>
          <p:cNvSpPr txBox="1">
            <a:spLocks noGrp="1"/>
          </p:cNvSpPr>
          <p:nvPr>
            <p:ph type="ftr" idx="11"/>
          </p:nvPr>
        </p:nvSpPr>
        <p:spPr>
          <a:xfrm>
            <a:off x="3279775" y="7078662"/>
            <a:ext cx="30416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4"/>
          <p:cNvSpPr txBox="1">
            <a:spLocks noGrp="1"/>
          </p:cNvSpPr>
          <p:nvPr>
            <p:ph type="sldNum" idx="12"/>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55"/>
          <p:cNvSpPr txBox="1">
            <a:spLocks noGrp="1"/>
          </p:cNvSpPr>
          <p:nvPr>
            <p:ph type="title"/>
          </p:nvPr>
        </p:nvSpPr>
        <p:spPr>
          <a:xfrm>
            <a:off x="479425" y="311150"/>
            <a:ext cx="8642350" cy="1295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55"/>
          <p:cNvSpPr txBox="1">
            <a:spLocks noGrp="1"/>
          </p:cNvSpPr>
          <p:nvPr>
            <p:ph type="body" idx="1"/>
          </p:nvPr>
        </p:nvSpPr>
        <p:spPr>
          <a:xfrm>
            <a:off x="480060" y="1739795"/>
            <a:ext cx="4242197" cy="725064"/>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04"/>
              </a:spcBef>
              <a:spcAft>
                <a:spcPts val="0"/>
              </a:spcAft>
              <a:buClr>
                <a:schemeClr val="dk1"/>
              </a:buClr>
              <a:buSzPts val="2520"/>
              <a:buFont typeface="Arial"/>
              <a:buNone/>
              <a:defRPr sz="2520" b="1"/>
            </a:lvl1pPr>
            <a:lvl2pPr marL="914400" lvl="1" indent="-228600" algn="l">
              <a:lnSpc>
                <a:spcPct val="100000"/>
              </a:lnSpc>
              <a:spcBef>
                <a:spcPts val="420"/>
              </a:spcBef>
              <a:spcAft>
                <a:spcPts val="0"/>
              </a:spcAft>
              <a:buClr>
                <a:schemeClr val="dk1"/>
              </a:buClr>
              <a:buSzPts val="2100"/>
              <a:buFont typeface="Arial"/>
              <a:buNone/>
              <a:defRPr sz="2100" b="1"/>
            </a:lvl2pPr>
            <a:lvl3pPr marL="1371600" lvl="2" indent="-228600" algn="l">
              <a:lnSpc>
                <a:spcPct val="100000"/>
              </a:lnSpc>
              <a:spcBef>
                <a:spcPts val="378"/>
              </a:spcBef>
              <a:spcAft>
                <a:spcPts val="0"/>
              </a:spcAft>
              <a:buClr>
                <a:schemeClr val="dk1"/>
              </a:buClr>
              <a:buSzPts val="1890"/>
              <a:buFont typeface="Arial"/>
              <a:buNone/>
              <a:defRPr sz="1890" b="1"/>
            </a:lvl3pPr>
            <a:lvl4pPr marL="1828800" lvl="3" indent="-228600" algn="l">
              <a:lnSpc>
                <a:spcPct val="100000"/>
              </a:lnSpc>
              <a:spcBef>
                <a:spcPts val="336"/>
              </a:spcBef>
              <a:spcAft>
                <a:spcPts val="0"/>
              </a:spcAft>
              <a:buClr>
                <a:schemeClr val="dk1"/>
              </a:buClr>
              <a:buSzPts val="1680"/>
              <a:buFont typeface="Arial"/>
              <a:buNone/>
              <a:defRPr sz="1679" b="1"/>
            </a:lvl4pPr>
            <a:lvl5pPr marL="2286000" lvl="4" indent="-228600" algn="l">
              <a:lnSpc>
                <a:spcPct val="100000"/>
              </a:lnSpc>
              <a:spcBef>
                <a:spcPts val="336"/>
              </a:spcBef>
              <a:spcAft>
                <a:spcPts val="0"/>
              </a:spcAft>
              <a:buClr>
                <a:schemeClr val="dk1"/>
              </a:buClr>
              <a:buSzPts val="1680"/>
              <a:buFont typeface="Arial"/>
              <a:buNone/>
              <a:defRPr sz="1679" b="1"/>
            </a:lvl5pPr>
            <a:lvl6pPr marL="2743200" lvl="5" indent="-228600" algn="l">
              <a:lnSpc>
                <a:spcPct val="100000"/>
              </a:lnSpc>
              <a:spcBef>
                <a:spcPts val="336"/>
              </a:spcBef>
              <a:spcAft>
                <a:spcPts val="0"/>
              </a:spcAft>
              <a:buClr>
                <a:schemeClr val="dk1"/>
              </a:buClr>
              <a:buSzPts val="1680"/>
              <a:buFont typeface="Arial"/>
              <a:buNone/>
              <a:defRPr sz="1679" b="1"/>
            </a:lvl6pPr>
            <a:lvl7pPr marL="3200400" lvl="6" indent="-228600" algn="l">
              <a:lnSpc>
                <a:spcPct val="100000"/>
              </a:lnSpc>
              <a:spcBef>
                <a:spcPts val="336"/>
              </a:spcBef>
              <a:spcAft>
                <a:spcPts val="0"/>
              </a:spcAft>
              <a:buClr>
                <a:schemeClr val="dk1"/>
              </a:buClr>
              <a:buSzPts val="1680"/>
              <a:buFont typeface="Arial"/>
              <a:buNone/>
              <a:defRPr sz="1679" b="1"/>
            </a:lvl7pPr>
            <a:lvl8pPr marL="3657600" lvl="7" indent="-228600" algn="l">
              <a:lnSpc>
                <a:spcPct val="100000"/>
              </a:lnSpc>
              <a:spcBef>
                <a:spcPts val="336"/>
              </a:spcBef>
              <a:spcAft>
                <a:spcPts val="0"/>
              </a:spcAft>
              <a:buClr>
                <a:schemeClr val="dk1"/>
              </a:buClr>
              <a:buSzPts val="1680"/>
              <a:buFont typeface="Arial"/>
              <a:buNone/>
              <a:defRPr sz="1679" b="1"/>
            </a:lvl8pPr>
            <a:lvl9pPr marL="4114800" lvl="8" indent="-228600" algn="l">
              <a:lnSpc>
                <a:spcPct val="100000"/>
              </a:lnSpc>
              <a:spcBef>
                <a:spcPts val="336"/>
              </a:spcBef>
              <a:spcAft>
                <a:spcPts val="0"/>
              </a:spcAft>
              <a:buClr>
                <a:schemeClr val="dk1"/>
              </a:buClr>
              <a:buSzPts val="1680"/>
              <a:buFont typeface="Arial"/>
              <a:buNone/>
              <a:defRPr sz="1679" b="1"/>
            </a:lvl9pPr>
          </a:lstStyle>
          <a:p>
            <a:endParaRPr/>
          </a:p>
        </p:txBody>
      </p:sp>
      <p:sp>
        <p:nvSpPr>
          <p:cNvPr id="53" name="Google Shape;53;p55"/>
          <p:cNvSpPr txBox="1">
            <a:spLocks noGrp="1"/>
          </p:cNvSpPr>
          <p:nvPr>
            <p:ph type="body" idx="2"/>
          </p:nvPr>
        </p:nvSpPr>
        <p:spPr>
          <a:xfrm>
            <a:off x="480060" y="2464859"/>
            <a:ext cx="4242197" cy="4478126"/>
          </a:xfrm>
          <a:prstGeom prst="rect">
            <a:avLst/>
          </a:prstGeom>
          <a:noFill/>
          <a:ln>
            <a:noFill/>
          </a:ln>
        </p:spPr>
        <p:txBody>
          <a:bodyPr spcFirstLastPara="1" wrap="square" lIns="91425" tIns="45700" rIns="91425" bIns="45700" anchor="t" anchorCtr="0">
            <a:noAutofit/>
          </a:bodyPr>
          <a:lstStyle>
            <a:lvl1pPr marL="457200" lvl="0" indent="-388620" algn="l">
              <a:lnSpc>
                <a:spcPct val="100000"/>
              </a:lnSpc>
              <a:spcBef>
                <a:spcPts val="504"/>
              </a:spcBef>
              <a:spcAft>
                <a:spcPts val="0"/>
              </a:spcAft>
              <a:buClr>
                <a:schemeClr val="dk1"/>
              </a:buClr>
              <a:buSzPts val="2520"/>
              <a:buFont typeface="Arial"/>
              <a:buChar char="•"/>
              <a:defRPr sz="2520"/>
            </a:lvl1pPr>
            <a:lvl2pPr marL="914400" lvl="1" indent="-361950" algn="l">
              <a:lnSpc>
                <a:spcPct val="100000"/>
              </a:lnSpc>
              <a:spcBef>
                <a:spcPts val="420"/>
              </a:spcBef>
              <a:spcAft>
                <a:spcPts val="0"/>
              </a:spcAft>
              <a:buClr>
                <a:schemeClr val="dk1"/>
              </a:buClr>
              <a:buSzPts val="2100"/>
              <a:buFont typeface="Arial"/>
              <a:buChar char="–"/>
              <a:defRPr sz="2100"/>
            </a:lvl2pPr>
            <a:lvl3pPr marL="1371600" lvl="2" indent="-348614" algn="l">
              <a:lnSpc>
                <a:spcPct val="100000"/>
              </a:lnSpc>
              <a:spcBef>
                <a:spcPts val="378"/>
              </a:spcBef>
              <a:spcAft>
                <a:spcPts val="0"/>
              </a:spcAft>
              <a:buClr>
                <a:schemeClr val="dk1"/>
              </a:buClr>
              <a:buSzPts val="1890"/>
              <a:buFont typeface="Arial"/>
              <a:buChar char="•"/>
              <a:defRPr sz="1890"/>
            </a:lvl3pPr>
            <a:lvl4pPr marL="1828800" lvl="3" indent="-335280" algn="l">
              <a:lnSpc>
                <a:spcPct val="100000"/>
              </a:lnSpc>
              <a:spcBef>
                <a:spcPts val="336"/>
              </a:spcBef>
              <a:spcAft>
                <a:spcPts val="0"/>
              </a:spcAft>
              <a:buClr>
                <a:schemeClr val="dk1"/>
              </a:buClr>
              <a:buSzPts val="1680"/>
              <a:buFont typeface="Arial"/>
              <a:buChar char="–"/>
              <a:defRPr sz="1679"/>
            </a:lvl4pPr>
            <a:lvl5pPr marL="2286000" lvl="4" indent="-335279" algn="l">
              <a:lnSpc>
                <a:spcPct val="100000"/>
              </a:lnSpc>
              <a:spcBef>
                <a:spcPts val="336"/>
              </a:spcBef>
              <a:spcAft>
                <a:spcPts val="0"/>
              </a:spcAft>
              <a:buClr>
                <a:schemeClr val="dk1"/>
              </a:buClr>
              <a:buSzPts val="1680"/>
              <a:buFont typeface="Arial"/>
              <a:buChar char="»"/>
              <a:defRPr sz="1679"/>
            </a:lvl5pPr>
            <a:lvl6pPr marL="2743200" lvl="5" indent="-335279" algn="l">
              <a:lnSpc>
                <a:spcPct val="100000"/>
              </a:lnSpc>
              <a:spcBef>
                <a:spcPts val="336"/>
              </a:spcBef>
              <a:spcAft>
                <a:spcPts val="0"/>
              </a:spcAft>
              <a:buClr>
                <a:schemeClr val="dk1"/>
              </a:buClr>
              <a:buSzPts val="1680"/>
              <a:buFont typeface="Arial"/>
              <a:buChar char="»"/>
              <a:defRPr sz="1679"/>
            </a:lvl6pPr>
            <a:lvl7pPr marL="3200400" lvl="6" indent="-335279" algn="l">
              <a:lnSpc>
                <a:spcPct val="100000"/>
              </a:lnSpc>
              <a:spcBef>
                <a:spcPts val="336"/>
              </a:spcBef>
              <a:spcAft>
                <a:spcPts val="0"/>
              </a:spcAft>
              <a:buClr>
                <a:schemeClr val="dk1"/>
              </a:buClr>
              <a:buSzPts val="1680"/>
              <a:buFont typeface="Arial"/>
              <a:buChar char="»"/>
              <a:defRPr sz="1679"/>
            </a:lvl7pPr>
            <a:lvl8pPr marL="3657600" lvl="7" indent="-335279" algn="l">
              <a:lnSpc>
                <a:spcPct val="100000"/>
              </a:lnSpc>
              <a:spcBef>
                <a:spcPts val="336"/>
              </a:spcBef>
              <a:spcAft>
                <a:spcPts val="0"/>
              </a:spcAft>
              <a:buClr>
                <a:schemeClr val="dk1"/>
              </a:buClr>
              <a:buSzPts val="1680"/>
              <a:buFont typeface="Arial"/>
              <a:buChar char="»"/>
              <a:defRPr sz="1679"/>
            </a:lvl8pPr>
            <a:lvl9pPr marL="4114800" lvl="8" indent="-335279" algn="l">
              <a:lnSpc>
                <a:spcPct val="100000"/>
              </a:lnSpc>
              <a:spcBef>
                <a:spcPts val="336"/>
              </a:spcBef>
              <a:spcAft>
                <a:spcPts val="0"/>
              </a:spcAft>
              <a:buClr>
                <a:schemeClr val="dk1"/>
              </a:buClr>
              <a:buSzPts val="1680"/>
              <a:buFont typeface="Arial"/>
              <a:buChar char="»"/>
              <a:defRPr sz="1679"/>
            </a:lvl9pPr>
          </a:lstStyle>
          <a:p>
            <a:endParaRPr/>
          </a:p>
        </p:txBody>
      </p:sp>
      <p:sp>
        <p:nvSpPr>
          <p:cNvPr id="54" name="Google Shape;54;p55"/>
          <p:cNvSpPr txBox="1">
            <a:spLocks noGrp="1"/>
          </p:cNvSpPr>
          <p:nvPr>
            <p:ph type="body" idx="3"/>
          </p:nvPr>
        </p:nvSpPr>
        <p:spPr>
          <a:xfrm>
            <a:off x="4877277" y="1739795"/>
            <a:ext cx="4243864" cy="725064"/>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04"/>
              </a:spcBef>
              <a:spcAft>
                <a:spcPts val="0"/>
              </a:spcAft>
              <a:buClr>
                <a:schemeClr val="dk1"/>
              </a:buClr>
              <a:buSzPts val="2520"/>
              <a:buFont typeface="Arial"/>
              <a:buNone/>
              <a:defRPr sz="2520" b="1"/>
            </a:lvl1pPr>
            <a:lvl2pPr marL="914400" lvl="1" indent="-228600" algn="l">
              <a:lnSpc>
                <a:spcPct val="100000"/>
              </a:lnSpc>
              <a:spcBef>
                <a:spcPts val="420"/>
              </a:spcBef>
              <a:spcAft>
                <a:spcPts val="0"/>
              </a:spcAft>
              <a:buClr>
                <a:schemeClr val="dk1"/>
              </a:buClr>
              <a:buSzPts val="2100"/>
              <a:buFont typeface="Arial"/>
              <a:buNone/>
              <a:defRPr sz="2100" b="1"/>
            </a:lvl2pPr>
            <a:lvl3pPr marL="1371600" lvl="2" indent="-228600" algn="l">
              <a:lnSpc>
                <a:spcPct val="100000"/>
              </a:lnSpc>
              <a:spcBef>
                <a:spcPts val="378"/>
              </a:spcBef>
              <a:spcAft>
                <a:spcPts val="0"/>
              </a:spcAft>
              <a:buClr>
                <a:schemeClr val="dk1"/>
              </a:buClr>
              <a:buSzPts val="1890"/>
              <a:buFont typeface="Arial"/>
              <a:buNone/>
              <a:defRPr sz="1890" b="1"/>
            </a:lvl3pPr>
            <a:lvl4pPr marL="1828800" lvl="3" indent="-228600" algn="l">
              <a:lnSpc>
                <a:spcPct val="100000"/>
              </a:lnSpc>
              <a:spcBef>
                <a:spcPts val="336"/>
              </a:spcBef>
              <a:spcAft>
                <a:spcPts val="0"/>
              </a:spcAft>
              <a:buClr>
                <a:schemeClr val="dk1"/>
              </a:buClr>
              <a:buSzPts val="1680"/>
              <a:buFont typeface="Arial"/>
              <a:buNone/>
              <a:defRPr sz="1679" b="1"/>
            </a:lvl4pPr>
            <a:lvl5pPr marL="2286000" lvl="4" indent="-228600" algn="l">
              <a:lnSpc>
                <a:spcPct val="100000"/>
              </a:lnSpc>
              <a:spcBef>
                <a:spcPts val="336"/>
              </a:spcBef>
              <a:spcAft>
                <a:spcPts val="0"/>
              </a:spcAft>
              <a:buClr>
                <a:schemeClr val="dk1"/>
              </a:buClr>
              <a:buSzPts val="1680"/>
              <a:buFont typeface="Arial"/>
              <a:buNone/>
              <a:defRPr sz="1679" b="1"/>
            </a:lvl5pPr>
            <a:lvl6pPr marL="2743200" lvl="5" indent="-228600" algn="l">
              <a:lnSpc>
                <a:spcPct val="100000"/>
              </a:lnSpc>
              <a:spcBef>
                <a:spcPts val="336"/>
              </a:spcBef>
              <a:spcAft>
                <a:spcPts val="0"/>
              </a:spcAft>
              <a:buClr>
                <a:schemeClr val="dk1"/>
              </a:buClr>
              <a:buSzPts val="1680"/>
              <a:buFont typeface="Arial"/>
              <a:buNone/>
              <a:defRPr sz="1679" b="1"/>
            </a:lvl6pPr>
            <a:lvl7pPr marL="3200400" lvl="6" indent="-228600" algn="l">
              <a:lnSpc>
                <a:spcPct val="100000"/>
              </a:lnSpc>
              <a:spcBef>
                <a:spcPts val="336"/>
              </a:spcBef>
              <a:spcAft>
                <a:spcPts val="0"/>
              </a:spcAft>
              <a:buClr>
                <a:schemeClr val="dk1"/>
              </a:buClr>
              <a:buSzPts val="1680"/>
              <a:buFont typeface="Arial"/>
              <a:buNone/>
              <a:defRPr sz="1679" b="1"/>
            </a:lvl7pPr>
            <a:lvl8pPr marL="3657600" lvl="7" indent="-228600" algn="l">
              <a:lnSpc>
                <a:spcPct val="100000"/>
              </a:lnSpc>
              <a:spcBef>
                <a:spcPts val="336"/>
              </a:spcBef>
              <a:spcAft>
                <a:spcPts val="0"/>
              </a:spcAft>
              <a:buClr>
                <a:schemeClr val="dk1"/>
              </a:buClr>
              <a:buSzPts val="1680"/>
              <a:buFont typeface="Arial"/>
              <a:buNone/>
              <a:defRPr sz="1679" b="1"/>
            </a:lvl8pPr>
            <a:lvl9pPr marL="4114800" lvl="8" indent="-228600" algn="l">
              <a:lnSpc>
                <a:spcPct val="100000"/>
              </a:lnSpc>
              <a:spcBef>
                <a:spcPts val="336"/>
              </a:spcBef>
              <a:spcAft>
                <a:spcPts val="0"/>
              </a:spcAft>
              <a:buClr>
                <a:schemeClr val="dk1"/>
              </a:buClr>
              <a:buSzPts val="1680"/>
              <a:buFont typeface="Arial"/>
              <a:buNone/>
              <a:defRPr sz="1679" b="1"/>
            </a:lvl9pPr>
          </a:lstStyle>
          <a:p>
            <a:endParaRPr/>
          </a:p>
        </p:txBody>
      </p:sp>
      <p:sp>
        <p:nvSpPr>
          <p:cNvPr id="55" name="Google Shape;55;p55"/>
          <p:cNvSpPr txBox="1">
            <a:spLocks noGrp="1"/>
          </p:cNvSpPr>
          <p:nvPr>
            <p:ph type="body" idx="4"/>
          </p:nvPr>
        </p:nvSpPr>
        <p:spPr>
          <a:xfrm>
            <a:off x="4877277" y="2464859"/>
            <a:ext cx="4243864" cy="4478126"/>
          </a:xfrm>
          <a:prstGeom prst="rect">
            <a:avLst/>
          </a:prstGeom>
          <a:noFill/>
          <a:ln>
            <a:noFill/>
          </a:ln>
        </p:spPr>
        <p:txBody>
          <a:bodyPr spcFirstLastPara="1" wrap="square" lIns="91425" tIns="45700" rIns="91425" bIns="45700" anchor="t" anchorCtr="0">
            <a:noAutofit/>
          </a:bodyPr>
          <a:lstStyle>
            <a:lvl1pPr marL="457200" lvl="0" indent="-388620" algn="l">
              <a:lnSpc>
                <a:spcPct val="100000"/>
              </a:lnSpc>
              <a:spcBef>
                <a:spcPts val="504"/>
              </a:spcBef>
              <a:spcAft>
                <a:spcPts val="0"/>
              </a:spcAft>
              <a:buClr>
                <a:schemeClr val="dk1"/>
              </a:buClr>
              <a:buSzPts val="2520"/>
              <a:buFont typeface="Arial"/>
              <a:buChar char="•"/>
              <a:defRPr sz="2520"/>
            </a:lvl1pPr>
            <a:lvl2pPr marL="914400" lvl="1" indent="-361950" algn="l">
              <a:lnSpc>
                <a:spcPct val="100000"/>
              </a:lnSpc>
              <a:spcBef>
                <a:spcPts val="420"/>
              </a:spcBef>
              <a:spcAft>
                <a:spcPts val="0"/>
              </a:spcAft>
              <a:buClr>
                <a:schemeClr val="dk1"/>
              </a:buClr>
              <a:buSzPts val="2100"/>
              <a:buFont typeface="Arial"/>
              <a:buChar char="–"/>
              <a:defRPr sz="2100"/>
            </a:lvl2pPr>
            <a:lvl3pPr marL="1371600" lvl="2" indent="-348614" algn="l">
              <a:lnSpc>
                <a:spcPct val="100000"/>
              </a:lnSpc>
              <a:spcBef>
                <a:spcPts val="378"/>
              </a:spcBef>
              <a:spcAft>
                <a:spcPts val="0"/>
              </a:spcAft>
              <a:buClr>
                <a:schemeClr val="dk1"/>
              </a:buClr>
              <a:buSzPts val="1890"/>
              <a:buFont typeface="Arial"/>
              <a:buChar char="•"/>
              <a:defRPr sz="1890"/>
            </a:lvl3pPr>
            <a:lvl4pPr marL="1828800" lvl="3" indent="-335280" algn="l">
              <a:lnSpc>
                <a:spcPct val="100000"/>
              </a:lnSpc>
              <a:spcBef>
                <a:spcPts val="336"/>
              </a:spcBef>
              <a:spcAft>
                <a:spcPts val="0"/>
              </a:spcAft>
              <a:buClr>
                <a:schemeClr val="dk1"/>
              </a:buClr>
              <a:buSzPts val="1680"/>
              <a:buFont typeface="Arial"/>
              <a:buChar char="–"/>
              <a:defRPr sz="1679"/>
            </a:lvl4pPr>
            <a:lvl5pPr marL="2286000" lvl="4" indent="-335279" algn="l">
              <a:lnSpc>
                <a:spcPct val="100000"/>
              </a:lnSpc>
              <a:spcBef>
                <a:spcPts val="336"/>
              </a:spcBef>
              <a:spcAft>
                <a:spcPts val="0"/>
              </a:spcAft>
              <a:buClr>
                <a:schemeClr val="dk1"/>
              </a:buClr>
              <a:buSzPts val="1680"/>
              <a:buFont typeface="Arial"/>
              <a:buChar char="»"/>
              <a:defRPr sz="1679"/>
            </a:lvl5pPr>
            <a:lvl6pPr marL="2743200" lvl="5" indent="-335279" algn="l">
              <a:lnSpc>
                <a:spcPct val="100000"/>
              </a:lnSpc>
              <a:spcBef>
                <a:spcPts val="336"/>
              </a:spcBef>
              <a:spcAft>
                <a:spcPts val="0"/>
              </a:spcAft>
              <a:buClr>
                <a:schemeClr val="dk1"/>
              </a:buClr>
              <a:buSzPts val="1680"/>
              <a:buFont typeface="Arial"/>
              <a:buChar char="»"/>
              <a:defRPr sz="1679"/>
            </a:lvl6pPr>
            <a:lvl7pPr marL="3200400" lvl="6" indent="-335279" algn="l">
              <a:lnSpc>
                <a:spcPct val="100000"/>
              </a:lnSpc>
              <a:spcBef>
                <a:spcPts val="336"/>
              </a:spcBef>
              <a:spcAft>
                <a:spcPts val="0"/>
              </a:spcAft>
              <a:buClr>
                <a:schemeClr val="dk1"/>
              </a:buClr>
              <a:buSzPts val="1680"/>
              <a:buFont typeface="Arial"/>
              <a:buChar char="»"/>
              <a:defRPr sz="1679"/>
            </a:lvl7pPr>
            <a:lvl8pPr marL="3657600" lvl="7" indent="-335279" algn="l">
              <a:lnSpc>
                <a:spcPct val="100000"/>
              </a:lnSpc>
              <a:spcBef>
                <a:spcPts val="336"/>
              </a:spcBef>
              <a:spcAft>
                <a:spcPts val="0"/>
              </a:spcAft>
              <a:buClr>
                <a:schemeClr val="dk1"/>
              </a:buClr>
              <a:buSzPts val="1680"/>
              <a:buFont typeface="Arial"/>
              <a:buChar char="»"/>
              <a:defRPr sz="1679"/>
            </a:lvl8pPr>
            <a:lvl9pPr marL="4114800" lvl="8" indent="-335279" algn="l">
              <a:lnSpc>
                <a:spcPct val="100000"/>
              </a:lnSpc>
              <a:spcBef>
                <a:spcPts val="336"/>
              </a:spcBef>
              <a:spcAft>
                <a:spcPts val="0"/>
              </a:spcAft>
              <a:buClr>
                <a:schemeClr val="dk1"/>
              </a:buClr>
              <a:buSzPts val="1680"/>
              <a:buFont typeface="Arial"/>
              <a:buChar char="»"/>
              <a:defRPr sz="1679"/>
            </a:lvl9pPr>
          </a:lstStyle>
          <a:p>
            <a:endParaRPr/>
          </a:p>
        </p:txBody>
      </p:sp>
      <p:sp>
        <p:nvSpPr>
          <p:cNvPr id="56" name="Google Shape;56;p55"/>
          <p:cNvSpPr txBox="1">
            <a:spLocks noGrp="1"/>
          </p:cNvSpPr>
          <p:nvPr>
            <p:ph type="dt" idx="10"/>
          </p:nvPr>
        </p:nvSpPr>
        <p:spPr>
          <a:xfrm>
            <a:off x="479425" y="7078662"/>
            <a:ext cx="22415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5"/>
          <p:cNvSpPr txBox="1">
            <a:spLocks noGrp="1"/>
          </p:cNvSpPr>
          <p:nvPr>
            <p:ph type="ftr" idx="11"/>
          </p:nvPr>
        </p:nvSpPr>
        <p:spPr>
          <a:xfrm>
            <a:off x="3279775" y="7078662"/>
            <a:ext cx="30416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5"/>
          <p:cNvSpPr txBox="1">
            <a:spLocks noGrp="1"/>
          </p:cNvSpPr>
          <p:nvPr>
            <p:ph type="sldNum" idx="12"/>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56"/>
          <p:cNvSpPr txBox="1">
            <a:spLocks noGrp="1"/>
          </p:cNvSpPr>
          <p:nvPr>
            <p:ph type="title"/>
          </p:nvPr>
        </p:nvSpPr>
        <p:spPr>
          <a:xfrm>
            <a:off x="479425" y="311150"/>
            <a:ext cx="8642350" cy="1295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1" name="Google Shape;61;p56"/>
          <p:cNvSpPr txBox="1">
            <a:spLocks noGrp="1"/>
          </p:cNvSpPr>
          <p:nvPr>
            <p:ph type="body" idx="1"/>
          </p:nvPr>
        </p:nvSpPr>
        <p:spPr>
          <a:xfrm>
            <a:off x="480060" y="1813560"/>
            <a:ext cx="4240530" cy="5129425"/>
          </a:xfrm>
          <a:prstGeom prst="rect">
            <a:avLst/>
          </a:prstGeom>
          <a:noFill/>
          <a:ln>
            <a:noFill/>
          </a:ln>
        </p:spPr>
        <p:txBody>
          <a:bodyPr spcFirstLastPara="1" wrap="square" lIns="91425" tIns="45700" rIns="91425" bIns="45700" anchor="t" anchorCtr="0">
            <a:noAutofit/>
          </a:bodyPr>
          <a:lstStyle>
            <a:lvl1pPr marL="457200" lvl="0" indent="-415290" algn="l">
              <a:lnSpc>
                <a:spcPct val="100000"/>
              </a:lnSpc>
              <a:spcBef>
                <a:spcPts val="588"/>
              </a:spcBef>
              <a:spcAft>
                <a:spcPts val="0"/>
              </a:spcAft>
              <a:buClr>
                <a:schemeClr val="dk1"/>
              </a:buClr>
              <a:buSzPts val="2940"/>
              <a:buFont typeface="Arial"/>
              <a:buChar char="•"/>
              <a:defRPr sz="2940"/>
            </a:lvl1pPr>
            <a:lvl2pPr marL="914400" lvl="1" indent="-388619" algn="l">
              <a:lnSpc>
                <a:spcPct val="100000"/>
              </a:lnSpc>
              <a:spcBef>
                <a:spcPts val="504"/>
              </a:spcBef>
              <a:spcAft>
                <a:spcPts val="0"/>
              </a:spcAft>
              <a:buClr>
                <a:schemeClr val="dk1"/>
              </a:buClr>
              <a:buSzPts val="2520"/>
              <a:buFont typeface="Arial"/>
              <a:buChar char="–"/>
              <a:defRPr sz="2520"/>
            </a:lvl2pPr>
            <a:lvl3pPr marL="1371600" lvl="2" indent="-361950" algn="l">
              <a:lnSpc>
                <a:spcPct val="100000"/>
              </a:lnSpc>
              <a:spcBef>
                <a:spcPts val="420"/>
              </a:spcBef>
              <a:spcAft>
                <a:spcPts val="0"/>
              </a:spcAft>
              <a:buClr>
                <a:schemeClr val="dk1"/>
              </a:buClr>
              <a:buSzPts val="2100"/>
              <a:buFont typeface="Arial"/>
              <a:buChar char="•"/>
              <a:defRPr sz="2100"/>
            </a:lvl3pPr>
            <a:lvl4pPr marL="1828800" lvl="3" indent="-348614" algn="l">
              <a:lnSpc>
                <a:spcPct val="100000"/>
              </a:lnSpc>
              <a:spcBef>
                <a:spcPts val="378"/>
              </a:spcBef>
              <a:spcAft>
                <a:spcPts val="0"/>
              </a:spcAft>
              <a:buClr>
                <a:schemeClr val="dk1"/>
              </a:buClr>
              <a:buSzPts val="1890"/>
              <a:buFont typeface="Arial"/>
              <a:buChar char="–"/>
              <a:defRPr sz="1890"/>
            </a:lvl4pPr>
            <a:lvl5pPr marL="2286000" lvl="4" indent="-348614" algn="l">
              <a:lnSpc>
                <a:spcPct val="100000"/>
              </a:lnSpc>
              <a:spcBef>
                <a:spcPts val="378"/>
              </a:spcBef>
              <a:spcAft>
                <a:spcPts val="0"/>
              </a:spcAft>
              <a:buClr>
                <a:schemeClr val="dk1"/>
              </a:buClr>
              <a:buSzPts val="1890"/>
              <a:buFont typeface="Arial"/>
              <a:buChar char="»"/>
              <a:defRPr sz="1890"/>
            </a:lvl5pPr>
            <a:lvl6pPr marL="2743200" lvl="5" indent="-348614" algn="l">
              <a:lnSpc>
                <a:spcPct val="100000"/>
              </a:lnSpc>
              <a:spcBef>
                <a:spcPts val="378"/>
              </a:spcBef>
              <a:spcAft>
                <a:spcPts val="0"/>
              </a:spcAft>
              <a:buClr>
                <a:schemeClr val="dk1"/>
              </a:buClr>
              <a:buSzPts val="1890"/>
              <a:buFont typeface="Arial"/>
              <a:buChar char="»"/>
              <a:defRPr sz="1890"/>
            </a:lvl6pPr>
            <a:lvl7pPr marL="3200400" lvl="6" indent="-348614" algn="l">
              <a:lnSpc>
                <a:spcPct val="100000"/>
              </a:lnSpc>
              <a:spcBef>
                <a:spcPts val="378"/>
              </a:spcBef>
              <a:spcAft>
                <a:spcPts val="0"/>
              </a:spcAft>
              <a:buClr>
                <a:schemeClr val="dk1"/>
              </a:buClr>
              <a:buSzPts val="1890"/>
              <a:buFont typeface="Arial"/>
              <a:buChar char="»"/>
              <a:defRPr sz="1890"/>
            </a:lvl7pPr>
            <a:lvl8pPr marL="3657600" lvl="7" indent="-348615" algn="l">
              <a:lnSpc>
                <a:spcPct val="100000"/>
              </a:lnSpc>
              <a:spcBef>
                <a:spcPts val="378"/>
              </a:spcBef>
              <a:spcAft>
                <a:spcPts val="0"/>
              </a:spcAft>
              <a:buClr>
                <a:schemeClr val="dk1"/>
              </a:buClr>
              <a:buSzPts val="1890"/>
              <a:buFont typeface="Arial"/>
              <a:buChar char="»"/>
              <a:defRPr sz="1890"/>
            </a:lvl8pPr>
            <a:lvl9pPr marL="4114800" lvl="8" indent="-348615" algn="l">
              <a:lnSpc>
                <a:spcPct val="100000"/>
              </a:lnSpc>
              <a:spcBef>
                <a:spcPts val="378"/>
              </a:spcBef>
              <a:spcAft>
                <a:spcPts val="0"/>
              </a:spcAft>
              <a:buClr>
                <a:schemeClr val="dk1"/>
              </a:buClr>
              <a:buSzPts val="1890"/>
              <a:buFont typeface="Arial"/>
              <a:buChar char="»"/>
              <a:defRPr sz="1890"/>
            </a:lvl9pPr>
          </a:lstStyle>
          <a:p>
            <a:endParaRPr/>
          </a:p>
        </p:txBody>
      </p:sp>
      <p:sp>
        <p:nvSpPr>
          <p:cNvPr id="62" name="Google Shape;62;p56"/>
          <p:cNvSpPr txBox="1">
            <a:spLocks noGrp="1"/>
          </p:cNvSpPr>
          <p:nvPr>
            <p:ph type="body" idx="2"/>
          </p:nvPr>
        </p:nvSpPr>
        <p:spPr>
          <a:xfrm>
            <a:off x="4880610" y="1813560"/>
            <a:ext cx="4240530" cy="5129425"/>
          </a:xfrm>
          <a:prstGeom prst="rect">
            <a:avLst/>
          </a:prstGeom>
          <a:noFill/>
          <a:ln>
            <a:noFill/>
          </a:ln>
        </p:spPr>
        <p:txBody>
          <a:bodyPr spcFirstLastPara="1" wrap="square" lIns="91425" tIns="45700" rIns="91425" bIns="45700" anchor="t" anchorCtr="0">
            <a:noAutofit/>
          </a:bodyPr>
          <a:lstStyle>
            <a:lvl1pPr marL="457200" lvl="0" indent="-415290" algn="l">
              <a:lnSpc>
                <a:spcPct val="100000"/>
              </a:lnSpc>
              <a:spcBef>
                <a:spcPts val="588"/>
              </a:spcBef>
              <a:spcAft>
                <a:spcPts val="0"/>
              </a:spcAft>
              <a:buClr>
                <a:schemeClr val="dk1"/>
              </a:buClr>
              <a:buSzPts val="2940"/>
              <a:buFont typeface="Arial"/>
              <a:buChar char="•"/>
              <a:defRPr sz="2940"/>
            </a:lvl1pPr>
            <a:lvl2pPr marL="914400" lvl="1" indent="-388619" algn="l">
              <a:lnSpc>
                <a:spcPct val="100000"/>
              </a:lnSpc>
              <a:spcBef>
                <a:spcPts val="504"/>
              </a:spcBef>
              <a:spcAft>
                <a:spcPts val="0"/>
              </a:spcAft>
              <a:buClr>
                <a:schemeClr val="dk1"/>
              </a:buClr>
              <a:buSzPts val="2520"/>
              <a:buFont typeface="Arial"/>
              <a:buChar char="–"/>
              <a:defRPr sz="2520"/>
            </a:lvl2pPr>
            <a:lvl3pPr marL="1371600" lvl="2" indent="-361950" algn="l">
              <a:lnSpc>
                <a:spcPct val="100000"/>
              </a:lnSpc>
              <a:spcBef>
                <a:spcPts val="420"/>
              </a:spcBef>
              <a:spcAft>
                <a:spcPts val="0"/>
              </a:spcAft>
              <a:buClr>
                <a:schemeClr val="dk1"/>
              </a:buClr>
              <a:buSzPts val="2100"/>
              <a:buFont typeface="Arial"/>
              <a:buChar char="•"/>
              <a:defRPr sz="2100"/>
            </a:lvl3pPr>
            <a:lvl4pPr marL="1828800" lvl="3" indent="-348614" algn="l">
              <a:lnSpc>
                <a:spcPct val="100000"/>
              </a:lnSpc>
              <a:spcBef>
                <a:spcPts val="378"/>
              </a:spcBef>
              <a:spcAft>
                <a:spcPts val="0"/>
              </a:spcAft>
              <a:buClr>
                <a:schemeClr val="dk1"/>
              </a:buClr>
              <a:buSzPts val="1890"/>
              <a:buFont typeface="Arial"/>
              <a:buChar char="–"/>
              <a:defRPr sz="1890"/>
            </a:lvl4pPr>
            <a:lvl5pPr marL="2286000" lvl="4" indent="-348614" algn="l">
              <a:lnSpc>
                <a:spcPct val="100000"/>
              </a:lnSpc>
              <a:spcBef>
                <a:spcPts val="378"/>
              </a:spcBef>
              <a:spcAft>
                <a:spcPts val="0"/>
              </a:spcAft>
              <a:buClr>
                <a:schemeClr val="dk1"/>
              </a:buClr>
              <a:buSzPts val="1890"/>
              <a:buFont typeface="Arial"/>
              <a:buChar char="»"/>
              <a:defRPr sz="1890"/>
            </a:lvl5pPr>
            <a:lvl6pPr marL="2743200" lvl="5" indent="-348614" algn="l">
              <a:lnSpc>
                <a:spcPct val="100000"/>
              </a:lnSpc>
              <a:spcBef>
                <a:spcPts val="378"/>
              </a:spcBef>
              <a:spcAft>
                <a:spcPts val="0"/>
              </a:spcAft>
              <a:buClr>
                <a:schemeClr val="dk1"/>
              </a:buClr>
              <a:buSzPts val="1890"/>
              <a:buFont typeface="Arial"/>
              <a:buChar char="»"/>
              <a:defRPr sz="1890"/>
            </a:lvl6pPr>
            <a:lvl7pPr marL="3200400" lvl="6" indent="-348614" algn="l">
              <a:lnSpc>
                <a:spcPct val="100000"/>
              </a:lnSpc>
              <a:spcBef>
                <a:spcPts val="378"/>
              </a:spcBef>
              <a:spcAft>
                <a:spcPts val="0"/>
              </a:spcAft>
              <a:buClr>
                <a:schemeClr val="dk1"/>
              </a:buClr>
              <a:buSzPts val="1890"/>
              <a:buFont typeface="Arial"/>
              <a:buChar char="»"/>
              <a:defRPr sz="1890"/>
            </a:lvl7pPr>
            <a:lvl8pPr marL="3657600" lvl="7" indent="-348615" algn="l">
              <a:lnSpc>
                <a:spcPct val="100000"/>
              </a:lnSpc>
              <a:spcBef>
                <a:spcPts val="378"/>
              </a:spcBef>
              <a:spcAft>
                <a:spcPts val="0"/>
              </a:spcAft>
              <a:buClr>
                <a:schemeClr val="dk1"/>
              </a:buClr>
              <a:buSzPts val="1890"/>
              <a:buFont typeface="Arial"/>
              <a:buChar char="»"/>
              <a:defRPr sz="1890"/>
            </a:lvl8pPr>
            <a:lvl9pPr marL="4114800" lvl="8" indent="-348615" algn="l">
              <a:lnSpc>
                <a:spcPct val="100000"/>
              </a:lnSpc>
              <a:spcBef>
                <a:spcPts val="378"/>
              </a:spcBef>
              <a:spcAft>
                <a:spcPts val="0"/>
              </a:spcAft>
              <a:buClr>
                <a:schemeClr val="dk1"/>
              </a:buClr>
              <a:buSzPts val="1890"/>
              <a:buFont typeface="Arial"/>
              <a:buChar char="»"/>
              <a:defRPr sz="1890"/>
            </a:lvl9pPr>
          </a:lstStyle>
          <a:p>
            <a:endParaRPr/>
          </a:p>
        </p:txBody>
      </p:sp>
      <p:sp>
        <p:nvSpPr>
          <p:cNvPr id="63" name="Google Shape;63;p56"/>
          <p:cNvSpPr txBox="1">
            <a:spLocks noGrp="1"/>
          </p:cNvSpPr>
          <p:nvPr>
            <p:ph type="dt" idx="10"/>
          </p:nvPr>
        </p:nvSpPr>
        <p:spPr>
          <a:xfrm>
            <a:off x="479425" y="7078662"/>
            <a:ext cx="22415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6"/>
          <p:cNvSpPr txBox="1">
            <a:spLocks noGrp="1"/>
          </p:cNvSpPr>
          <p:nvPr>
            <p:ph type="ftr" idx="11"/>
          </p:nvPr>
        </p:nvSpPr>
        <p:spPr>
          <a:xfrm>
            <a:off x="3279775" y="7078662"/>
            <a:ext cx="30416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6"/>
          <p:cNvSpPr txBox="1">
            <a:spLocks noGrp="1"/>
          </p:cNvSpPr>
          <p:nvPr>
            <p:ph type="sldNum" idx="12"/>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57"/>
          <p:cNvSpPr txBox="1">
            <a:spLocks noGrp="1"/>
          </p:cNvSpPr>
          <p:nvPr>
            <p:ph type="title"/>
          </p:nvPr>
        </p:nvSpPr>
        <p:spPr>
          <a:xfrm>
            <a:off x="758429" y="4994487"/>
            <a:ext cx="8161020" cy="154368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2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57"/>
          <p:cNvSpPr txBox="1">
            <a:spLocks noGrp="1"/>
          </p:cNvSpPr>
          <p:nvPr>
            <p:ph type="body" idx="1"/>
          </p:nvPr>
        </p:nvSpPr>
        <p:spPr>
          <a:xfrm>
            <a:off x="758429" y="3294275"/>
            <a:ext cx="8161020" cy="17002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Font typeface="Arial"/>
              <a:buNone/>
              <a:defRPr sz="2100"/>
            </a:lvl1pPr>
            <a:lvl2pPr marL="914400" lvl="1" indent="-228600" algn="l">
              <a:lnSpc>
                <a:spcPct val="100000"/>
              </a:lnSpc>
              <a:spcBef>
                <a:spcPts val="378"/>
              </a:spcBef>
              <a:spcAft>
                <a:spcPts val="0"/>
              </a:spcAft>
              <a:buClr>
                <a:schemeClr val="dk1"/>
              </a:buClr>
              <a:buSzPts val="1890"/>
              <a:buFont typeface="Arial"/>
              <a:buNone/>
              <a:defRPr sz="1890"/>
            </a:lvl2pPr>
            <a:lvl3pPr marL="1371600" lvl="2" indent="-228600" algn="l">
              <a:lnSpc>
                <a:spcPct val="100000"/>
              </a:lnSpc>
              <a:spcBef>
                <a:spcPts val="336"/>
              </a:spcBef>
              <a:spcAft>
                <a:spcPts val="0"/>
              </a:spcAft>
              <a:buClr>
                <a:schemeClr val="dk1"/>
              </a:buClr>
              <a:buSzPts val="1680"/>
              <a:buFont typeface="Arial"/>
              <a:buNone/>
              <a:defRPr sz="1679"/>
            </a:lvl3pPr>
            <a:lvl4pPr marL="1828800" lvl="3" indent="-228600" algn="l">
              <a:lnSpc>
                <a:spcPct val="100000"/>
              </a:lnSpc>
              <a:spcBef>
                <a:spcPts val="294"/>
              </a:spcBef>
              <a:spcAft>
                <a:spcPts val="0"/>
              </a:spcAft>
              <a:buClr>
                <a:schemeClr val="dk1"/>
              </a:buClr>
              <a:buSzPts val="1470"/>
              <a:buFont typeface="Arial"/>
              <a:buNone/>
              <a:defRPr sz="1470"/>
            </a:lvl4pPr>
            <a:lvl5pPr marL="2286000" lvl="4" indent="-228600" algn="l">
              <a:lnSpc>
                <a:spcPct val="100000"/>
              </a:lnSpc>
              <a:spcBef>
                <a:spcPts val="294"/>
              </a:spcBef>
              <a:spcAft>
                <a:spcPts val="0"/>
              </a:spcAft>
              <a:buClr>
                <a:schemeClr val="dk1"/>
              </a:buClr>
              <a:buSzPts val="1470"/>
              <a:buFont typeface="Arial"/>
              <a:buNone/>
              <a:defRPr sz="1470"/>
            </a:lvl5pPr>
            <a:lvl6pPr marL="2743200" lvl="5" indent="-228600" algn="l">
              <a:lnSpc>
                <a:spcPct val="100000"/>
              </a:lnSpc>
              <a:spcBef>
                <a:spcPts val="294"/>
              </a:spcBef>
              <a:spcAft>
                <a:spcPts val="0"/>
              </a:spcAft>
              <a:buClr>
                <a:schemeClr val="dk1"/>
              </a:buClr>
              <a:buSzPts val="1470"/>
              <a:buFont typeface="Arial"/>
              <a:buNone/>
              <a:defRPr sz="1470"/>
            </a:lvl6pPr>
            <a:lvl7pPr marL="3200400" lvl="6" indent="-228600" algn="l">
              <a:lnSpc>
                <a:spcPct val="100000"/>
              </a:lnSpc>
              <a:spcBef>
                <a:spcPts val="294"/>
              </a:spcBef>
              <a:spcAft>
                <a:spcPts val="0"/>
              </a:spcAft>
              <a:buClr>
                <a:schemeClr val="dk1"/>
              </a:buClr>
              <a:buSzPts val="1470"/>
              <a:buFont typeface="Arial"/>
              <a:buNone/>
              <a:defRPr sz="1470"/>
            </a:lvl7pPr>
            <a:lvl8pPr marL="3657600" lvl="7" indent="-228600" algn="l">
              <a:lnSpc>
                <a:spcPct val="100000"/>
              </a:lnSpc>
              <a:spcBef>
                <a:spcPts val="294"/>
              </a:spcBef>
              <a:spcAft>
                <a:spcPts val="0"/>
              </a:spcAft>
              <a:buClr>
                <a:schemeClr val="dk1"/>
              </a:buClr>
              <a:buSzPts val="1470"/>
              <a:buFont typeface="Arial"/>
              <a:buNone/>
              <a:defRPr sz="1470"/>
            </a:lvl8pPr>
            <a:lvl9pPr marL="4114800" lvl="8" indent="-228600" algn="l">
              <a:lnSpc>
                <a:spcPct val="100000"/>
              </a:lnSpc>
              <a:spcBef>
                <a:spcPts val="294"/>
              </a:spcBef>
              <a:spcAft>
                <a:spcPts val="0"/>
              </a:spcAft>
              <a:buClr>
                <a:schemeClr val="dk1"/>
              </a:buClr>
              <a:buSzPts val="1470"/>
              <a:buFont typeface="Arial"/>
              <a:buNone/>
              <a:defRPr sz="1470"/>
            </a:lvl9pPr>
          </a:lstStyle>
          <a:p>
            <a:endParaRPr/>
          </a:p>
        </p:txBody>
      </p:sp>
      <p:sp>
        <p:nvSpPr>
          <p:cNvPr id="69" name="Google Shape;69;p57"/>
          <p:cNvSpPr txBox="1">
            <a:spLocks noGrp="1"/>
          </p:cNvSpPr>
          <p:nvPr>
            <p:ph type="dt" idx="10"/>
          </p:nvPr>
        </p:nvSpPr>
        <p:spPr>
          <a:xfrm>
            <a:off x="479425" y="7078662"/>
            <a:ext cx="22415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3279775" y="7078662"/>
            <a:ext cx="3041650" cy="5397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479425" y="311150"/>
            <a:ext cx="8642350" cy="1295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6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6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6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6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6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62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62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62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620" b="0" i="0" u="none" strike="noStrike" cap="none">
                <a:solidFill>
                  <a:schemeClr val="dk2"/>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479425" y="1812925"/>
            <a:ext cx="8642350" cy="5130800"/>
          </a:xfrm>
          <a:prstGeom prst="rect">
            <a:avLst/>
          </a:prstGeom>
          <a:noFill/>
          <a:ln>
            <a:noFill/>
          </a:ln>
        </p:spPr>
        <p:txBody>
          <a:bodyPr spcFirstLastPara="1" wrap="square" lIns="91425" tIns="45700" rIns="91425" bIns="45700" anchor="t" anchorCtr="0">
            <a:noAutofit/>
          </a:bodyPr>
          <a:lstStyle>
            <a:lvl1pPr marL="457200" marR="0" lvl="0" indent="-438150" algn="l" rtl="0">
              <a:lnSpc>
                <a:spcPct val="100000"/>
              </a:lnSpc>
              <a:spcBef>
                <a:spcPts val="660"/>
              </a:spcBef>
              <a:spcAft>
                <a:spcPts val="0"/>
              </a:spcAft>
              <a:buClr>
                <a:schemeClr val="dk1"/>
              </a:buClr>
              <a:buSzPts val="3300"/>
              <a:buFont typeface="Arial"/>
              <a:buChar char="•"/>
              <a:defRPr sz="3300" b="0" i="0" u="none" strike="noStrike" cap="none">
                <a:solidFill>
                  <a:schemeClr val="dk1"/>
                </a:solidFill>
                <a:latin typeface="Arial"/>
                <a:ea typeface="Arial"/>
                <a:cs typeface="Arial"/>
                <a:sym typeface="Arial"/>
              </a:defRPr>
            </a:lvl1pPr>
            <a:lvl2pPr marL="914400" marR="0" lvl="1" indent="-412750"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Arial"/>
                <a:ea typeface="Arial"/>
                <a:cs typeface="Arial"/>
                <a:sym typeface="Arial"/>
              </a:defRPr>
            </a:lvl2pPr>
            <a:lvl3pPr marL="1371600" marR="0" lvl="2" indent="-387350" algn="l" rtl="0">
              <a:lnSpc>
                <a:spcPct val="100000"/>
              </a:lnSpc>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3pPr>
            <a:lvl4pPr marL="1828800" marR="0" lvl="3"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2286000" marR="0" lvl="4"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5pPr>
            <a:lvl6pPr marL="2743200" marR="0" lvl="5"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3200400" marR="0" lvl="6"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3657600" marR="0" lvl="7"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4114800" marR="0" lvl="8"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2" name="Google Shape;12;p35"/>
          <p:cNvSpPr txBox="1">
            <a:spLocks noGrp="1"/>
          </p:cNvSpPr>
          <p:nvPr>
            <p:ph type="dt" idx="10"/>
          </p:nvPr>
        </p:nvSpPr>
        <p:spPr>
          <a:xfrm>
            <a:off x="479425" y="7078662"/>
            <a:ext cx="2241550" cy="5397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5"/>
          <p:cNvSpPr txBox="1">
            <a:spLocks noGrp="1"/>
          </p:cNvSpPr>
          <p:nvPr>
            <p:ph type="ftr" idx="11"/>
          </p:nvPr>
        </p:nvSpPr>
        <p:spPr>
          <a:xfrm>
            <a:off x="3279775" y="7078662"/>
            <a:ext cx="3041650" cy="5397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5"/>
          <p:cNvSpPr txBox="1">
            <a:spLocks noGrp="1"/>
          </p:cNvSpPr>
          <p:nvPr>
            <p:ph type="sldNum" idx="12"/>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a:off x="660400" y="414337"/>
            <a:ext cx="8280400" cy="15017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600" b="0" i="0" u="none" strike="noStrike" cap="none">
                <a:solidFill>
                  <a:schemeClr val="dk1"/>
                </a:solidFill>
                <a:latin typeface="Calibri"/>
                <a:ea typeface="Calibri"/>
                <a:cs typeface="Calibri"/>
                <a:sym typeface="Calibri"/>
              </a:defRPr>
            </a:lvl9pPr>
          </a:lstStyle>
          <a:p>
            <a:endParaRPr/>
          </a:p>
        </p:txBody>
      </p:sp>
      <p:sp>
        <p:nvSpPr>
          <p:cNvPr id="80" name="Google Shape;80;p37"/>
          <p:cNvSpPr txBox="1">
            <a:spLocks noGrp="1"/>
          </p:cNvSpPr>
          <p:nvPr>
            <p:ph type="body" idx="1"/>
          </p:nvPr>
        </p:nvSpPr>
        <p:spPr>
          <a:xfrm>
            <a:off x="660400" y="2068512"/>
            <a:ext cx="8280400" cy="4932362"/>
          </a:xfrm>
          <a:prstGeom prst="rect">
            <a:avLst/>
          </a:prstGeom>
          <a:noFill/>
          <a:ln>
            <a:noFill/>
          </a:ln>
        </p:spPr>
        <p:txBody>
          <a:bodyPr spcFirstLastPara="1" wrap="square" lIns="91425" tIns="45700" rIns="91425" bIns="45700" anchor="t" anchorCtr="0">
            <a:noAutofit/>
          </a:bodyPr>
          <a:lstStyle>
            <a:lvl1pPr marL="457200" marR="0" lvl="0" indent="-412750" algn="l" rtl="0">
              <a:lnSpc>
                <a:spcPct val="90000"/>
              </a:lnSpc>
              <a:spcBef>
                <a:spcPts val="105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1pPr>
            <a:lvl2pPr marL="914400" marR="0" lvl="1" indent="-387350" algn="l" rtl="0">
              <a:lnSpc>
                <a:spcPct val="90000"/>
              </a:lnSpc>
              <a:spcBef>
                <a:spcPts val="525"/>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L="1371600" marR="0" lvl="2" indent="-361950" algn="l" rtl="0">
              <a:lnSpc>
                <a:spcPct val="90000"/>
              </a:lnSpc>
              <a:spcBef>
                <a:spcPts val="52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2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2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6pPr>
            <a:lvl7pPr marL="3200400" marR="0" lvl="6"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7pPr>
            <a:lvl8pPr marL="3657600" marR="0" lvl="7" indent="-348615"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8pPr>
            <a:lvl9pPr marL="4114800" marR="0" lvl="8" indent="-348615"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9pPr>
          </a:lstStyle>
          <a:p>
            <a:endParaRPr/>
          </a:p>
        </p:txBody>
      </p:sp>
      <p:sp>
        <p:nvSpPr>
          <p:cNvPr id="81" name="Google Shape;81;p37"/>
          <p:cNvSpPr txBox="1">
            <a:spLocks noGrp="1"/>
          </p:cNvSpPr>
          <p:nvPr>
            <p:ph type="dt" idx="10"/>
          </p:nvPr>
        </p:nvSpPr>
        <p:spPr>
          <a:xfrm>
            <a:off x="660400" y="7204075"/>
            <a:ext cx="2160587" cy="4143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2" name="Google Shape;82;p37"/>
          <p:cNvSpPr txBox="1">
            <a:spLocks noGrp="1"/>
          </p:cNvSpPr>
          <p:nvPr>
            <p:ph type="ftr" idx="11"/>
          </p:nvPr>
        </p:nvSpPr>
        <p:spPr>
          <a:xfrm>
            <a:off x="3179762" y="7204075"/>
            <a:ext cx="3241675" cy="4143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3" name="Google Shape;83;p37"/>
          <p:cNvSpPr txBox="1">
            <a:spLocks noGrp="1"/>
          </p:cNvSpPr>
          <p:nvPr>
            <p:ph type="sldNum" idx="12"/>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medicare.gov/" TargetMode="External"/><Relationship Id="rId4" Type="http://schemas.openxmlformats.org/officeDocument/2006/relationships/hyperlink" Target="http://socialsecurity.gov/"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
        <p:nvSpPr>
          <p:cNvPr id="159" name="Google Shape;159;p1"/>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Calibri"/>
              <a:buNone/>
            </a:pPr>
            <a:r>
              <a:rPr lang="en-US" sz="3600" b="0" i="0" u="none" dirty="0">
                <a:solidFill>
                  <a:schemeClr val="dk2"/>
                </a:solidFill>
                <a:latin typeface="Calibri"/>
                <a:ea typeface="Calibri"/>
                <a:cs typeface="Calibri"/>
                <a:sym typeface="Calibri"/>
              </a:rPr>
              <a:t>P</a:t>
            </a:r>
            <a:r>
              <a:rPr lang="en-US" sz="3600" dirty="0">
                <a:latin typeface="Calibri"/>
                <a:ea typeface="Calibri"/>
                <a:cs typeface="Calibri"/>
                <a:sym typeface="Calibri"/>
              </a:rPr>
              <a:t>lanning</a:t>
            </a:r>
            <a:r>
              <a:rPr lang="en-US" sz="3600" b="0" i="0" u="none" dirty="0">
                <a:solidFill>
                  <a:schemeClr val="dk2"/>
                </a:solidFill>
                <a:latin typeface="Calibri"/>
                <a:ea typeface="Calibri"/>
                <a:cs typeface="Calibri"/>
                <a:sym typeface="Calibri"/>
              </a:rPr>
              <a:t> F</a:t>
            </a:r>
            <a:r>
              <a:rPr lang="en-US" sz="3600" dirty="0">
                <a:latin typeface="Calibri"/>
                <a:ea typeface="Calibri"/>
                <a:cs typeface="Calibri"/>
                <a:sym typeface="Calibri"/>
              </a:rPr>
              <a:t>or</a:t>
            </a:r>
            <a:r>
              <a:rPr lang="en-US" sz="3600" b="0" i="0" u="none" dirty="0">
                <a:solidFill>
                  <a:schemeClr val="dk2"/>
                </a:solidFill>
                <a:latin typeface="Calibri"/>
                <a:ea typeface="Calibri"/>
                <a:cs typeface="Calibri"/>
                <a:sym typeface="Calibri"/>
              </a:rPr>
              <a:t> R</a:t>
            </a:r>
            <a:r>
              <a:rPr lang="en-US" sz="3600" dirty="0">
                <a:latin typeface="Calibri"/>
                <a:ea typeface="Calibri"/>
                <a:cs typeface="Calibri"/>
                <a:sym typeface="Calibri"/>
              </a:rPr>
              <a:t>etirement</a:t>
            </a:r>
            <a:endParaRPr dirty="0"/>
          </a:p>
        </p:txBody>
      </p:sp>
      <p:sp>
        <p:nvSpPr>
          <p:cNvPr id="160" name="Google Shape;160;p1">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1">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62" name="Google Shape;162;p1">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163" name="Google Shape;163;p1"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pic>
        <p:nvPicPr>
          <p:cNvPr id="164" name="Google Shape;164;p1" descr="University of Maine System Logo"/>
          <p:cNvPicPr preferRelativeResize="0">
            <a:picLocks noGrp="1"/>
          </p:cNvPicPr>
          <p:nvPr>
            <p:ph type="body" idx="1"/>
          </p:nvPr>
        </p:nvPicPr>
        <p:blipFill rotWithShape="1">
          <a:blip r:embed="rId4">
            <a:alphaModFix/>
          </a:blip>
          <a:srcRect/>
          <a:stretch/>
        </p:blipFill>
        <p:spPr>
          <a:xfrm>
            <a:off x="2578100" y="1939130"/>
            <a:ext cx="4445000" cy="4445000"/>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4"/>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
        <p:nvSpPr>
          <p:cNvPr id="267" name="Google Shape;267;p14"/>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400"/>
              <a:buFont typeface="Calibri"/>
              <a:buNone/>
            </a:pPr>
            <a:r>
              <a:rPr lang="en-US" sz="2400" b="1" dirty="0">
                <a:latin typeface="Calibri"/>
                <a:ea typeface="Calibri"/>
                <a:cs typeface="Calibri"/>
                <a:sym typeface="Calibri"/>
              </a:rPr>
              <a:t>Retiree </a:t>
            </a:r>
            <a:r>
              <a:rPr lang="en-US" sz="2400" b="1" dirty="0" err="1">
                <a:latin typeface="Calibri"/>
                <a:ea typeface="Calibri"/>
                <a:cs typeface="Calibri"/>
                <a:sym typeface="Calibri"/>
              </a:rPr>
              <a:t>Opt</a:t>
            </a:r>
            <a:r>
              <a:rPr lang="en-US" sz="2400" b="1" dirty="0">
                <a:latin typeface="Calibri"/>
                <a:ea typeface="Calibri"/>
                <a:cs typeface="Calibri"/>
                <a:sym typeface="Calibri"/>
              </a:rPr>
              <a:t> Out And Re</a:t>
            </a:r>
            <a:r>
              <a:rPr lang="en-US" sz="2400" b="1" u="none" dirty="0">
                <a:solidFill>
                  <a:schemeClr val="dk2"/>
                </a:solidFill>
                <a:latin typeface="Calibri"/>
                <a:ea typeface="Calibri"/>
                <a:cs typeface="Calibri"/>
                <a:sym typeface="Calibri"/>
              </a:rPr>
              <a:t>-</a:t>
            </a:r>
            <a:r>
              <a:rPr lang="en-US" sz="2400" b="1" dirty="0">
                <a:latin typeface="Calibri"/>
                <a:ea typeface="Calibri"/>
                <a:cs typeface="Calibri"/>
                <a:sym typeface="Calibri"/>
              </a:rPr>
              <a:t>Enrollment</a:t>
            </a:r>
            <a:endParaRPr dirty="0"/>
          </a:p>
        </p:txBody>
      </p:sp>
      <p:sp>
        <p:nvSpPr>
          <p:cNvPr id="268" name="Google Shape;268;p14">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14">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70" name="Google Shape;270;p14">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271" name="Google Shape;271;p14"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272" name="Google Shape;272;p14"/>
          <p:cNvSpPr txBox="1">
            <a:spLocks noGrp="1"/>
          </p:cNvSpPr>
          <p:nvPr>
            <p:ph type="body" idx="1"/>
          </p:nvPr>
        </p:nvSpPr>
        <p:spPr>
          <a:xfrm>
            <a:off x="479425" y="1565275"/>
            <a:ext cx="8642350" cy="5197475"/>
          </a:xfrm>
          <a:prstGeom prst="rect">
            <a:avLst/>
          </a:prstGeom>
          <a:noFill/>
          <a:ln>
            <a:noFill/>
          </a:ln>
        </p:spPr>
        <p:txBody>
          <a:bodyPr spcFirstLastPara="1" wrap="square" lIns="91425" tIns="45700" rIns="91425" bIns="45700" anchor="t" anchorCtr="0">
            <a:noAutofit/>
          </a:bodyPr>
          <a:lstStyle/>
          <a:p>
            <a:pPr marL="174625" marR="0" lvl="0" indent="-47625" algn="l" rtl="0">
              <a:lnSpc>
                <a:spcPct val="100000"/>
              </a:lnSpc>
              <a:spcBef>
                <a:spcPts val="0"/>
              </a:spcBef>
              <a:spcAft>
                <a:spcPts val="0"/>
              </a:spcAft>
              <a:buClr>
                <a:schemeClr val="dk1"/>
              </a:buClr>
              <a:buSzPts val="2000"/>
              <a:buFont typeface="Arial"/>
              <a:buNone/>
            </a:pPr>
            <a:endParaRPr sz="2000" b="1" i="0" u="none" dirty="0">
              <a:solidFill>
                <a:schemeClr val="dk1"/>
              </a:solidFill>
              <a:latin typeface="Arial"/>
              <a:ea typeface="Arial"/>
              <a:cs typeface="Arial"/>
              <a:sym typeface="Arial"/>
            </a:endParaRPr>
          </a:p>
          <a:p>
            <a:pPr marL="174625" marR="0" lvl="0" indent="-174625" algn="l" rtl="0">
              <a:lnSpc>
                <a:spcPct val="100000"/>
              </a:lnSpc>
              <a:spcBef>
                <a:spcPts val="400"/>
              </a:spcBef>
              <a:spcAft>
                <a:spcPts val="0"/>
              </a:spcAft>
              <a:buClr>
                <a:schemeClr val="dk1"/>
              </a:buClr>
              <a:buSzPts val="2800"/>
              <a:buFont typeface="Calibri"/>
              <a:buChar char="•"/>
            </a:pPr>
            <a:r>
              <a:rPr lang="en-US" sz="2800" i="0" u="none" dirty="0">
                <a:solidFill>
                  <a:schemeClr val="dk1"/>
                </a:solidFill>
                <a:latin typeface="Calibri"/>
                <a:ea typeface="Calibri"/>
                <a:cs typeface="Calibri"/>
                <a:sym typeface="Calibri"/>
              </a:rPr>
              <a:t>Non-Medicare-Eligible Retirees have a one-time option to cease coverage:</a:t>
            </a:r>
            <a:endParaRPr sz="2800" dirty="0"/>
          </a:p>
          <a:p>
            <a:pPr marL="174625" marR="0" lvl="0" indent="-47625" algn="l" rtl="0">
              <a:lnSpc>
                <a:spcPct val="100000"/>
              </a:lnSpc>
              <a:spcBef>
                <a:spcPts val="400"/>
              </a:spcBef>
              <a:spcAft>
                <a:spcPts val="0"/>
              </a:spcAft>
              <a:buClr>
                <a:schemeClr val="dk1"/>
              </a:buClr>
              <a:buSzPts val="2000"/>
              <a:buFont typeface="Arial"/>
              <a:buNone/>
            </a:pPr>
            <a:endParaRPr sz="2800" i="0" u="none" dirty="0">
              <a:solidFill>
                <a:schemeClr val="dk1"/>
              </a:solidFill>
              <a:latin typeface="Calibri"/>
              <a:ea typeface="Calibri"/>
              <a:cs typeface="Calibri"/>
              <a:sym typeface="Calibri"/>
            </a:endParaRPr>
          </a:p>
          <a:p>
            <a:pPr marL="631825" marR="0" lvl="0" indent="-225425" algn="l" rtl="0">
              <a:lnSpc>
                <a:spcPct val="100000"/>
              </a:lnSpc>
              <a:spcBef>
                <a:spcPts val="400"/>
              </a:spcBef>
              <a:spcAft>
                <a:spcPts val="0"/>
              </a:spcAft>
              <a:buClr>
                <a:schemeClr val="dk1"/>
              </a:buClr>
              <a:buSzPts val="2800"/>
              <a:buFont typeface="Calibri"/>
              <a:buAutoNum type="arabicPeriod"/>
            </a:pPr>
            <a:r>
              <a:rPr lang="en-US" sz="2800" i="0" u="none" dirty="0">
                <a:solidFill>
                  <a:schemeClr val="dk1"/>
                </a:solidFill>
                <a:latin typeface="Calibri"/>
                <a:ea typeface="Calibri"/>
                <a:cs typeface="Calibri"/>
                <a:sym typeface="Calibri"/>
              </a:rPr>
              <a:t>May re-enroll when eligible for Medicare</a:t>
            </a:r>
            <a:endParaRPr sz="2800" dirty="0"/>
          </a:p>
          <a:p>
            <a:pPr marL="631825" marR="0" lvl="0" indent="-225425" algn="l" rtl="0">
              <a:lnSpc>
                <a:spcPct val="100000"/>
              </a:lnSpc>
              <a:spcBef>
                <a:spcPts val="400"/>
              </a:spcBef>
              <a:spcAft>
                <a:spcPts val="0"/>
              </a:spcAft>
              <a:buClr>
                <a:schemeClr val="dk1"/>
              </a:buClr>
              <a:buSzPts val="2800"/>
              <a:buFont typeface="Calibri"/>
              <a:buAutoNum type="arabicPeriod"/>
            </a:pPr>
            <a:r>
              <a:rPr lang="en-US" sz="2800" i="0" u="none" dirty="0">
                <a:solidFill>
                  <a:schemeClr val="dk1"/>
                </a:solidFill>
                <a:latin typeface="Calibri"/>
                <a:ea typeface="Calibri"/>
                <a:cs typeface="Calibri"/>
                <a:sym typeface="Calibri"/>
              </a:rPr>
              <a:t>Verification of continuous coverage required upon re-enrollment</a:t>
            </a:r>
            <a:endParaRPr sz="2800" dirty="0"/>
          </a:p>
          <a:p>
            <a:pPr marL="174625" marR="0" lvl="0" indent="-47625" algn="l" rtl="0">
              <a:lnSpc>
                <a:spcPct val="100000"/>
              </a:lnSpc>
              <a:spcBef>
                <a:spcPts val="400"/>
              </a:spcBef>
              <a:spcAft>
                <a:spcPts val="0"/>
              </a:spcAft>
              <a:buClr>
                <a:schemeClr val="dk1"/>
              </a:buClr>
              <a:buSzPts val="2000"/>
              <a:buFont typeface="Arial"/>
              <a:buNone/>
            </a:pPr>
            <a:endParaRPr sz="2800" i="0" u="none" dirty="0">
              <a:solidFill>
                <a:schemeClr val="dk1"/>
              </a:solidFill>
              <a:latin typeface="Calibri"/>
              <a:ea typeface="Calibri"/>
              <a:cs typeface="Calibri"/>
              <a:sym typeface="Calibri"/>
            </a:endParaRPr>
          </a:p>
          <a:p>
            <a:pPr marL="174625" marR="0" lvl="0" indent="-174625" algn="l" rtl="0">
              <a:lnSpc>
                <a:spcPct val="100000"/>
              </a:lnSpc>
              <a:spcBef>
                <a:spcPts val="400"/>
              </a:spcBef>
              <a:spcAft>
                <a:spcPts val="0"/>
              </a:spcAft>
              <a:buClr>
                <a:schemeClr val="dk1"/>
              </a:buClr>
              <a:buSzPts val="2800"/>
              <a:buFont typeface="Calibri"/>
              <a:buChar char="•"/>
            </a:pPr>
            <a:r>
              <a:rPr lang="en-US" sz="2800" i="0" u="none" dirty="0">
                <a:solidFill>
                  <a:schemeClr val="dk1"/>
                </a:solidFill>
                <a:latin typeface="Calibri"/>
                <a:ea typeface="Calibri"/>
                <a:cs typeface="Calibri"/>
                <a:sym typeface="Calibri"/>
              </a:rPr>
              <a:t>For detailed information on the opt out and re-enrollment provision, please contact the UMS Employee Benefits Center. </a:t>
            </a:r>
            <a:endParaRPr sz="2800"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5"/>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
        <p:nvSpPr>
          <p:cNvPr id="279" name="Google Shape;279;p15"/>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1800"/>
              <a:buFont typeface="Calibri"/>
              <a:buNone/>
            </a:pPr>
            <a:r>
              <a:rPr lang="en-US" sz="1800" b="1" dirty="0">
                <a:latin typeface="Calibri"/>
                <a:ea typeface="Calibri"/>
                <a:cs typeface="Calibri"/>
                <a:sym typeface="Calibri"/>
              </a:rPr>
              <a:t>Retiree </a:t>
            </a:r>
            <a:r>
              <a:rPr lang="en-US" sz="1800" b="1" dirty="0" err="1">
                <a:latin typeface="Calibri"/>
                <a:ea typeface="Calibri"/>
                <a:cs typeface="Calibri"/>
                <a:sym typeface="Calibri"/>
              </a:rPr>
              <a:t>Opt</a:t>
            </a:r>
            <a:r>
              <a:rPr lang="en-US" sz="1800" b="1" dirty="0">
                <a:latin typeface="Calibri"/>
                <a:ea typeface="Calibri"/>
                <a:cs typeface="Calibri"/>
                <a:sym typeface="Calibri"/>
              </a:rPr>
              <a:t> Out And Re</a:t>
            </a:r>
            <a:r>
              <a:rPr lang="en-US" sz="1800" b="1" u="none" dirty="0">
                <a:solidFill>
                  <a:schemeClr val="dk2"/>
                </a:solidFill>
                <a:latin typeface="Calibri"/>
                <a:ea typeface="Calibri"/>
                <a:cs typeface="Calibri"/>
                <a:sym typeface="Calibri"/>
              </a:rPr>
              <a:t>-</a:t>
            </a:r>
            <a:r>
              <a:rPr lang="en-US" sz="1800" b="1" dirty="0">
                <a:latin typeface="Calibri"/>
                <a:ea typeface="Calibri"/>
                <a:cs typeface="Calibri"/>
                <a:sym typeface="Calibri"/>
              </a:rPr>
              <a:t>Enrollment Provision  </a:t>
            </a:r>
            <a:endParaRPr dirty="0"/>
          </a:p>
        </p:txBody>
      </p:sp>
      <p:sp>
        <p:nvSpPr>
          <p:cNvPr id="280" name="Google Shape;280;p15">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15">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82" name="Google Shape;282;p15">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283" name="Google Shape;283;p15"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284" name="Google Shape;284;p15"/>
          <p:cNvSpPr txBox="1">
            <a:spLocks noGrp="1"/>
          </p:cNvSpPr>
          <p:nvPr>
            <p:ph type="body" idx="1"/>
          </p:nvPr>
        </p:nvSpPr>
        <p:spPr>
          <a:xfrm>
            <a:off x="479425" y="1565275"/>
            <a:ext cx="8642350" cy="5197475"/>
          </a:xfrm>
          <a:prstGeom prst="rect">
            <a:avLst/>
          </a:prstGeom>
          <a:noFill/>
          <a:ln>
            <a:noFill/>
          </a:ln>
        </p:spPr>
        <p:txBody>
          <a:bodyPr spcFirstLastPara="1" wrap="square" lIns="91425" tIns="45700" rIns="91425" bIns="45700" anchor="t" anchorCtr="0">
            <a:noAutofit/>
          </a:bodyPr>
          <a:lstStyle/>
          <a:p>
            <a:pPr marL="358775" marR="0" lvl="0" indent="-358775" algn="l" rtl="0">
              <a:lnSpc>
                <a:spcPct val="100000"/>
              </a:lnSpc>
              <a:spcBef>
                <a:spcPts val="0"/>
              </a:spcBef>
              <a:spcAft>
                <a:spcPts val="0"/>
              </a:spcAft>
              <a:buClr>
                <a:schemeClr val="dk1"/>
              </a:buClr>
              <a:buSzPts val="1600"/>
              <a:buFont typeface="Arial"/>
              <a:buNone/>
            </a:pPr>
            <a:endParaRPr sz="1600" b="0" i="0" u="none" dirty="0">
              <a:solidFill>
                <a:schemeClr val="dk1"/>
              </a:solidFill>
              <a:latin typeface="Arial"/>
              <a:ea typeface="Arial"/>
              <a:cs typeface="Arial"/>
              <a:sym typeface="Arial"/>
            </a:endParaRPr>
          </a:p>
          <a:p>
            <a:pPr marL="358775" marR="0" lvl="0" indent="-358775" algn="just" rtl="0">
              <a:lnSpc>
                <a:spcPct val="80000"/>
              </a:lnSpc>
              <a:spcBef>
                <a:spcPts val="360"/>
              </a:spcBef>
              <a:spcAft>
                <a:spcPts val="0"/>
              </a:spcAft>
              <a:buClr>
                <a:schemeClr val="dk1"/>
              </a:buClr>
              <a:buSzPts val="1800"/>
              <a:buFont typeface="Calibri"/>
              <a:buNone/>
            </a:pPr>
            <a:r>
              <a:rPr lang="en-US" sz="1800" b="1" u="sng" dirty="0">
                <a:latin typeface="Calibri"/>
                <a:ea typeface="Calibri"/>
                <a:cs typeface="Calibri"/>
                <a:sym typeface="Calibri"/>
              </a:rPr>
              <a:t>Change Effective April 1, 2008</a:t>
            </a:r>
            <a:endParaRPr dirty="0"/>
          </a:p>
          <a:p>
            <a:pPr marL="358775" marR="0" lvl="0" indent="-358775" algn="just" rtl="0">
              <a:lnSpc>
                <a:spcPct val="80000"/>
              </a:lnSpc>
              <a:spcBef>
                <a:spcPts val="360"/>
              </a:spcBef>
              <a:spcAft>
                <a:spcPts val="0"/>
              </a:spcAft>
              <a:buClr>
                <a:schemeClr val="dk1"/>
              </a:buClr>
              <a:buSzPts val="1800"/>
              <a:buFont typeface="Arial"/>
              <a:buNone/>
            </a:pPr>
            <a:endParaRPr sz="1800" b="1" dirty="0">
              <a:latin typeface="Calibri"/>
              <a:ea typeface="Calibri"/>
              <a:cs typeface="Calibri"/>
              <a:sym typeface="Calibri"/>
            </a:endParaRPr>
          </a:p>
          <a:p>
            <a:pPr marL="358775" marR="0" lvl="0" indent="-358775" algn="just" rtl="0">
              <a:lnSpc>
                <a:spcPct val="100000"/>
              </a:lnSpc>
              <a:spcBef>
                <a:spcPts val="360"/>
              </a:spcBef>
              <a:spcAft>
                <a:spcPts val="0"/>
              </a:spcAft>
              <a:buClr>
                <a:schemeClr val="dk1"/>
              </a:buClr>
              <a:buSzPts val="1800"/>
              <a:buFont typeface="Calibri"/>
              <a:buNone/>
            </a:pPr>
            <a:r>
              <a:rPr lang="en-US" sz="1800" b="1" dirty="0">
                <a:latin typeface="Calibri"/>
                <a:ea typeface="Calibri"/>
                <a:cs typeface="Calibri"/>
                <a:sym typeface="Calibri"/>
              </a:rPr>
              <a:t>      </a:t>
            </a:r>
            <a:r>
              <a:rPr lang="en-US" sz="1800" dirty="0">
                <a:latin typeface="Calibri"/>
                <a:ea typeface="Calibri"/>
                <a:cs typeface="Calibri"/>
                <a:sym typeface="Calibri"/>
              </a:rPr>
              <a:t>Effective April 1, 2008 Retirees Have A One-Time Option To Cease Coverage Under The UMS Health Plan With An Opportunity To Reenroll In The UMS Health Plan, Provided That The Election To Reenroll Occurs No Later Than Ninety (90) Days After The Retiree Becomes Eligible For Medicare And The Retiree Documents Continuous Coverage For Themselves And Dependents During The Period For Which They Were Not Covered In The UMS Health Plan.</a:t>
            </a:r>
            <a:endParaRPr dirty="0"/>
          </a:p>
          <a:p>
            <a:pPr marL="358775" marR="0" lvl="0" indent="-358775" algn="just" rtl="0">
              <a:lnSpc>
                <a:spcPct val="80000"/>
              </a:lnSpc>
              <a:spcBef>
                <a:spcPts val="360"/>
              </a:spcBef>
              <a:spcAft>
                <a:spcPts val="0"/>
              </a:spcAft>
              <a:buClr>
                <a:schemeClr val="dk1"/>
              </a:buClr>
              <a:buSzPts val="1800"/>
              <a:buFont typeface="Arial"/>
              <a:buNone/>
            </a:pPr>
            <a:endParaRPr sz="1800" dirty="0">
              <a:latin typeface="Calibri"/>
              <a:ea typeface="Calibri"/>
              <a:cs typeface="Calibri"/>
              <a:sym typeface="Calibri"/>
            </a:endParaRPr>
          </a:p>
          <a:p>
            <a:pPr marL="358775" marR="0" lvl="0" indent="-358775" algn="just" rtl="0">
              <a:lnSpc>
                <a:spcPct val="100000"/>
              </a:lnSpc>
              <a:spcBef>
                <a:spcPts val="360"/>
              </a:spcBef>
              <a:spcAft>
                <a:spcPts val="0"/>
              </a:spcAft>
              <a:buClr>
                <a:schemeClr val="dk1"/>
              </a:buClr>
              <a:buSzPts val="1800"/>
              <a:buFont typeface="Calibri"/>
              <a:buNone/>
            </a:pPr>
            <a:r>
              <a:rPr lang="en-US" sz="1800" dirty="0">
                <a:latin typeface="Calibri"/>
                <a:ea typeface="Calibri"/>
                <a:cs typeface="Calibri"/>
                <a:sym typeface="Calibri"/>
              </a:rPr>
              <a:t>     UMS Does Not Remind The Retiree And It Is The Retiree’s Responsibility To Request Reenrollment Within The Allowable 90 Days.</a:t>
            </a:r>
            <a:endParaRPr dirty="0"/>
          </a:p>
          <a:p>
            <a:pPr marL="358775" marR="0" lvl="0" indent="-358775" algn="just" rtl="0">
              <a:lnSpc>
                <a:spcPct val="80000"/>
              </a:lnSpc>
              <a:spcBef>
                <a:spcPts val="360"/>
              </a:spcBef>
              <a:spcAft>
                <a:spcPts val="0"/>
              </a:spcAft>
              <a:buClr>
                <a:schemeClr val="dk1"/>
              </a:buClr>
              <a:buSzPts val="1800"/>
              <a:buFont typeface="Arial"/>
              <a:buNone/>
            </a:pPr>
            <a:endParaRPr sz="1800" dirty="0">
              <a:latin typeface="Calibri"/>
              <a:ea typeface="Calibri"/>
              <a:cs typeface="Calibri"/>
              <a:sym typeface="Calibri"/>
            </a:endParaRPr>
          </a:p>
          <a:p>
            <a:pPr marL="358775" marR="0" lvl="0" indent="-358775" algn="just" rtl="0">
              <a:lnSpc>
                <a:spcPct val="100000"/>
              </a:lnSpc>
              <a:spcBef>
                <a:spcPts val="360"/>
              </a:spcBef>
              <a:spcAft>
                <a:spcPts val="0"/>
              </a:spcAft>
              <a:buClr>
                <a:schemeClr val="dk1"/>
              </a:buClr>
              <a:buSzPts val="1800"/>
              <a:buFont typeface="Calibri"/>
              <a:buNone/>
            </a:pPr>
            <a:r>
              <a:rPr lang="en-US" sz="1800" dirty="0">
                <a:latin typeface="Calibri"/>
                <a:ea typeface="Calibri"/>
                <a:cs typeface="Calibri"/>
                <a:sym typeface="Calibri"/>
              </a:rPr>
              <a:t>      Also, If A Retiree Exercises Their One-Time </a:t>
            </a:r>
            <a:r>
              <a:rPr lang="en-US" sz="1800" dirty="0" err="1">
                <a:latin typeface="Calibri"/>
                <a:ea typeface="Calibri"/>
                <a:cs typeface="Calibri"/>
                <a:sym typeface="Calibri"/>
              </a:rPr>
              <a:t>Opt</a:t>
            </a:r>
            <a:r>
              <a:rPr lang="en-US" sz="1800" dirty="0">
                <a:latin typeface="Calibri"/>
                <a:ea typeface="Calibri"/>
                <a:cs typeface="Calibri"/>
                <a:sym typeface="Calibri"/>
              </a:rPr>
              <a:t> Out, Reenrolls, And Later Cancels Their</a:t>
            </a:r>
            <a:endParaRPr sz="1800" dirty="0">
              <a:latin typeface="Calibri"/>
              <a:ea typeface="Calibri"/>
              <a:cs typeface="Calibri"/>
              <a:sym typeface="Calibri"/>
            </a:endParaRPr>
          </a:p>
          <a:p>
            <a:pPr marL="815975" marR="0" lvl="0" indent="-358775" algn="just" rtl="0">
              <a:lnSpc>
                <a:spcPct val="100000"/>
              </a:lnSpc>
              <a:spcBef>
                <a:spcPts val="360"/>
              </a:spcBef>
              <a:spcAft>
                <a:spcPts val="0"/>
              </a:spcAft>
              <a:buClr>
                <a:schemeClr val="dk1"/>
              </a:buClr>
              <a:buSzPts val="1800"/>
              <a:buFont typeface="Calibri"/>
              <a:buNone/>
            </a:pPr>
            <a:r>
              <a:rPr lang="en-US" sz="1800" dirty="0">
                <a:latin typeface="Calibri"/>
                <a:ea typeface="Calibri"/>
                <a:cs typeface="Calibri"/>
                <a:sym typeface="Calibri"/>
              </a:rPr>
              <a:t>Health Coverage, Their Coverage May Not Be Reinstated In The Future.</a:t>
            </a:r>
            <a:endParaRPr dirty="0"/>
          </a:p>
          <a:p>
            <a:pPr marL="358775" marR="0" lvl="0" indent="-244475" algn="l" rtl="0">
              <a:lnSpc>
                <a:spcPct val="100000"/>
              </a:lnSpc>
              <a:spcBef>
                <a:spcPts val="360"/>
              </a:spcBef>
              <a:spcAft>
                <a:spcPts val="0"/>
              </a:spcAft>
              <a:buClr>
                <a:schemeClr val="dk1"/>
              </a:buClr>
              <a:buSzPts val="1800"/>
              <a:buFont typeface="Arial"/>
              <a:buNone/>
            </a:pPr>
            <a:endParaRPr sz="1800" b="1" i="0" u="none"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6"/>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
        <p:nvSpPr>
          <p:cNvPr id="291" name="Google Shape;291;p16"/>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100"/>
              <a:buFont typeface="Calibri"/>
              <a:buNone/>
            </a:pPr>
            <a:r>
              <a:rPr lang="en-US" sz="3100" b="1" u="none" dirty="0">
                <a:solidFill>
                  <a:schemeClr val="dk2"/>
                </a:solidFill>
                <a:latin typeface="Calibri"/>
                <a:ea typeface="Calibri"/>
                <a:cs typeface="Calibri"/>
                <a:sym typeface="Calibri"/>
              </a:rPr>
              <a:t>Retiree Health Plan (Age 65+)</a:t>
            </a:r>
            <a:endParaRPr dirty="0"/>
          </a:p>
        </p:txBody>
      </p:sp>
      <p:sp>
        <p:nvSpPr>
          <p:cNvPr id="292" name="Google Shape;292;p16">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16">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94" name="Google Shape;294;p16">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295" name="Google Shape;295;p16"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296" name="Google Shape;296;p16"/>
          <p:cNvSpPr txBox="1">
            <a:spLocks noGrp="1"/>
          </p:cNvSpPr>
          <p:nvPr>
            <p:ph type="body" idx="1"/>
          </p:nvPr>
        </p:nvSpPr>
        <p:spPr>
          <a:xfrm>
            <a:off x="479425" y="1565275"/>
            <a:ext cx="8642350" cy="5197475"/>
          </a:xfrm>
          <a:prstGeom prst="rect">
            <a:avLst/>
          </a:prstGeom>
          <a:noFill/>
          <a:ln>
            <a:noFill/>
          </a:ln>
        </p:spPr>
        <p:txBody>
          <a:bodyPr spcFirstLastPara="1" wrap="square" lIns="91425" tIns="45700" rIns="91425" bIns="45700" anchor="t" anchorCtr="0">
            <a:noAutofit/>
          </a:bodyPr>
          <a:lstStyle/>
          <a:p>
            <a:pPr marL="358775" marR="0" lvl="0" indent="-358775" algn="l" rtl="0">
              <a:lnSpc>
                <a:spcPct val="10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   </a:t>
            </a:r>
            <a:r>
              <a:rPr lang="en-US" sz="2800" b="0" i="0" u="none" dirty="0">
                <a:solidFill>
                  <a:schemeClr val="dk1"/>
                </a:solidFill>
                <a:latin typeface="Calibri"/>
                <a:ea typeface="Calibri"/>
                <a:cs typeface="Calibri"/>
                <a:sym typeface="Calibri"/>
              </a:rPr>
              <a:t>  UMS offers a choice for 2022 when it comes to health insurance plan enrollment for retirees 65 years of age or older. </a:t>
            </a:r>
            <a:endParaRPr sz="2800" dirty="0"/>
          </a:p>
          <a:p>
            <a:pPr marL="358775" marR="0" lvl="0" indent="-358775" algn="l" rtl="0">
              <a:lnSpc>
                <a:spcPct val="100000"/>
              </a:lnSpc>
              <a:spcBef>
                <a:spcPts val="0"/>
              </a:spcBef>
              <a:spcAft>
                <a:spcPts val="0"/>
              </a:spcAft>
              <a:buClr>
                <a:schemeClr val="dk1"/>
              </a:buClr>
              <a:buSzPts val="2000"/>
              <a:buFont typeface="Arial"/>
              <a:buNone/>
            </a:pPr>
            <a:endParaRPr sz="2800" b="0" i="0" u="none" dirty="0">
              <a:solidFill>
                <a:schemeClr val="dk1"/>
              </a:solidFill>
              <a:latin typeface="Calibri"/>
              <a:ea typeface="Calibri"/>
              <a:cs typeface="Calibri"/>
              <a:sym typeface="Calibri"/>
            </a:endParaRPr>
          </a:p>
          <a:p>
            <a:pPr marL="358775" marR="0" lvl="0" indent="-358775" algn="l" rtl="0">
              <a:lnSpc>
                <a:spcPct val="100000"/>
              </a:lnSpc>
              <a:spcBef>
                <a:spcPts val="0"/>
              </a:spcBef>
              <a:spcAft>
                <a:spcPts val="0"/>
              </a:spcAft>
              <a:buClr>
                <a:schemeClr val="dk1"/>
              </a:buClr>
              <a:buSzPts val="2000"/>
              <a:buFont typeface="Calibri"/>
              <a:buNone/>
            </a:pPr>
            <a:r>
              <a:rPr lang="en-US" sz="2800" b="0" i="0" u="none" dirty="0">
                <a:solidFill>
                  <a:schemeClr val="dk1"/>
                </a:solidFill>
                <a:latin typeface="Calibri"/>
                <a:ea typeface="Calibri"/>
                <a:cs typeface="Calibri"/>
                <a:sym typeface="Calibri"/>
              </a:rPr>
              <a:t>	Retirees (and their spouses or eligible dependents) can choose to enroll in one of the following options:</a:t>
            </a:r>
            <a:endParaRPr sz="2800" dirty="0"/>
          </a:p>
          <a:p>
            <a:pPr marL="358775" marR="0" lvl="0" indent="-358775" algn="l" rtl="0">
              <a:lnSpc>
                <a:spcPct val="100000"/>
              </a:lnSpc>
              <a:spcBef>
                <a:spcPts val="0"/>
              </a:spcBef>
              <a:spcAft>
                <a:spcPts val="0"/>
              </a:spcAft>
              <a:buClr>
                <a:schemeClr val="dk1"/>
              </a:buClr>
              <a:buSzPts val="2000"/>
              <a:buFont typeface="Arial"/>
              <a:buNone/>
            </a:pPr>
            <a:endParaRPr sz="2800" b="0" i="0" u="none" dirty="0">
              <a:solidFill>
                <a:schemeClr val="dk1"/>
              </a:solidFill>
              <a:latin typeface="Calibri"/>
              <a:ea typeface="Calibri"/>
              <a:cs typeface="Calibri"/>
              <a:sym typeface="Calibri"/>
            </a:endParaRPr>
          </a:p>
          <a:p>
            <a:pPr marL="358775" marR="0" lvl="0" indent="-358775" algn="l" rtl="0">
              <a:lnSpc>
                <a:spcPct val="100000"/>
              </a:lnSpc>
              <a:spcBef>
                <a:spcPts val="0"/>
              </a:spcBef>
              <a:spcAft>
                <a:spcPts val="0"/>
              </a:spcAft>
              <a:buClr>
                <a:schemeClr val="dk1"/>
              </a:buClr>
              <a:buSzPts val="2000"/>
              <a:buFont typeface="Calibri"/>
              <a:buNone/>
            </a:pPr>
            <a:r>
              <a:rPr lang="en-US" sz="2800" i="0" u="none" dirty="0">
                <a:solidFill>
                  <a:schemeClr val="dk1"/>
                </a:solidFill>
                <a:latin typeface="Calibri"/>
                <a:ea typeface="Calibri"/>
                <a:cs typeface="Calibri"/>
                <a:sym typeface="Calibri"/>
              </a:rPr>
              <a:t>	1.)  A health plan on the Aon Retiree Health Exchange </a:t>
            </a:r>
            <a:endParaRPr sz="2800" dirty="0"/>
          </a:p>
          <a:p>
            <a:pPr marL="358775" marR="0" lvl="0" indent="-358775" algn="l" rtl="0">
              <a:lnSpc>
                <a:spcPct val="100000"/>
              </a:lnSpc>
              <a:spcBef>
                <a:spcPts val="0"/>
              </a:spcBef>
              <a:spcAft>
                <a:spcPts val="0"/>
              </a:spcAft>
              <a:buClr>
                <a:schemeClr val="dk1"/>
              </a:buClr>
              <a:buSzPts val="2000"/>
              <a:buFont typeface="Arial"/>
              <a:buNone/>
            </a:pPr>
            <a:endParaRPr sz="2800" i="0" u="none" dirty="0">
              <a:solidFill>
                <a:schemeClr val="dk1"/>
              </a:solidFill>
              <a:latin typeface="Calibri"/>
              <a:ea typeface="Calibri"/>
              <a:cs typeface="Calibri"/>
              <a:sym typeface="Calibri"/>
            </a:endParaRPr>
          </a:p>
          <a:p>
            <a:pPr marL="358775" marR="0" lvl="0" indent="-358775" algn="l" rtl="0">
              <a:lnSpc>
                <a:spcPct val="100000"/>
              </a:lnSpc>
              <a:spcBef>
                <a:spcPts val="0"/>
              </a:spcBef>
              <a:spcAft>
                <a:spcPts val="0"/>
              </a:spcAft>
              <a:buClr>
                <a:schemeClr val="dk1"/>
              </a:buClr>
              <a:buSzPts val="2000"/>
              <a:buFont typeface="Calibri"/>
              <a:buNone/>
            </a:pPr>
            <a:r>
              <a:rPr lang="en-US" sz="2800" i="0" u="none" dirty="0">
                <a:solidFill>
                  <a:schemeClr val="dk1"/>
                </a:solidFill>
                <a:latin typeface="Calibri"/>
                <a:ea typeface="Calibri"/>
                <a:cs typeface="Calibri"/>
                <a:sym typeface="Calibri"/>
              </a:rPr>
              <a:t>	2.)  Enrollment in the University-sponsored Aetna group health plan </a:t>
            </a:r>
            <a:endParaRPr sz="2800" dirty="0"/>
          </a:p>
          <a:p>
            <a:pPr marL="358775" marR="0" lvl="0" indent="-358775" algn="l" rtl="0">
              <a:lnSpc>
                <a:spcPct val="100000"/>
              </a:lnSpc>
              <a:spcBef>
                <a:spcPts val="0"/>
              </a:spcBef>
              <a:spcAft>
                <a:spcPts val="0"/>
              </a:spcAft>
              <a:buClr>
                <a:schemeClr val="dk1"/>
              </a:buClr>
              <a:buSzPts val="2000"/>
              <a:buFont typeface="Calibri"/>
              <a:buNone/>
            </a:pPr>
            <a:r>
              <a:rPr lang="en-US" sz="2000" b="1" i="0" u="none" dirty="0">
                <a:solidFill>
                  <a:schemeClr val="dk1"/>
                </a:solidFill>
                <a:latin typeface="Calibri"/>
                <a:ea typeface="Calibri"/>
                <a:cs typeface="Calibri"/>
                <a:sym typeface="Calibri"/>
              </a:rPr>
              <a:t>	</a:t>
            </a:r>
            <a:endParaRPr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7"/>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
        <p:nvSpPr>
          <p:cNvPr id="303" name="Google Shape;303;p17"/>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100"/>
              <a:buFont typeface="Calibri"/>
              <a:buNone/>
            </a:pPr>
            <a:r>
              <a:rPr lang="en-US" sz="3100" b="1">
                <a:latin typeface="Calibri"/>
                <a:ea typeface="Calibri"/>
                <a:cs typeface="Calibri"/>
                <a:sym typeface="Calibri"/>
              </a:rPr>
              <a:t>Retirement Age 65 Or Over</a:t>
            </a:r>
            <a:endParaRPr/>
          </a:p>
        </p:txBody>
      </p:sp>
      <p:sp>
        <p:nvSpPr>
          <p:cNvPr id="304" name="Google Shape;304;p17">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17">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06" name="Google Shape;306;p17">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307" name="Google Shape;307;p17"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308" name="Google Shape;308;p17"/>
          <p:cNvSpPr txBox="1">
            <a:spLocks noGrp="1"/>
          </p:cNvSpPr>
          <p:nvPr>
            <p:ph type="body" idx="1"/>
          </p:nvPr>
        </p:nvSpPr>
        <p:spPr>
          <a:xfrm>
            <a:off x="719137" y="1881187"/>
            <a:ext cx="8642350" cy="5197475"/>
          </a:xfrm>
          <a:prstGeom prst="rect">
            <a:avLst/>
          </a:prstGeom>
          <a:noFill/>
          <a:ln>
            <a:noFill/>
          </a:ln>
        </p:spPr>
        <p:txBody>
          <a:bodyPr spcFirstLastPara="1" wrap="square" lIns="91425" tIns="45700" rIns="91425" bIns="45700" anchor="t" anchorCtr="0">
            <a:noAutofit/>
          </a:bodyPr>
          <a:lstStyle/>
          <a:p>
            <a:pPr marL="358775" indent="-358775" algn="just">
              <a:lnSpc>
                <a:spcPct val="200000"/>
              </a:lnSpc>
              <a:spcBef>
                <a:spcPts val="660"/>
              </a:spcBef>
              <a:buSzPts val="1500"/>
            </a:pPr>
            <a:r>
              <a:rPr lang="en-US" sz="2000" b="1" dirty="0">
                <a:latin typeface="Calibri"/>
                <a:ea typeface="Calibri"/>
                <a:cs typeface="Calibri"/>
                <a:sym typeface="Calibri"/>
              </a:rPr>
              <a:t>Medicare  A	--- (Hospitalization)  No Cost to Retiree</a:t>
            </a:r>
            <a:endParaRPr sz="2000" dirty="0"/>
          </a:p>
          <a:p>
            <a:pPr marL="358775" indent="-358775" algn="just">
              <a:lnSpc>
                <a:spcPct val="200000"/>
              </a:lnSpc>
              <a:spcBef>
                <a:spcPts val="300"/>
              </a:spcBef>
              <a:buSzPts val="1500"/>
            </a:pPr>
            <a:endParaRPr sz="2000" b="1" dirty="0">
              <a:latin typeface="Calibri"/>
              <a:ea typeface="Calibri"/>
              <a:cs typeface="Calibri"/>
              <a:sym typeface="Calibri"/>
            </a:endParaRPr>
          </a:p>
          <a:p>
            <a:pPr marL="358775" indent="-358775" algn="just">
              <a:lnSpc>
                <a:spcPct val="200000"/>
              </a:lnSpc>
              <a:spcBef>
                <a:spcPts val="660"/>
              </a:spcBef>
              <a:buSzPts val="1500"/>
            </a:pPr>
            <a:r>
              <a:rPr lang="en-US" sz="2000" b="1" dirty="0">
                <a:latin typeface="Calibri"/>
                <a:ea typeface="Calibri"/>
                <a:cs typeface="Calibri"/>
                <a:sym typeface="Calibri"/>
              </a:rPr>
              <a:t>Medicare  B	--- (Primary Care)   Paid by Retiree @ $170.10 /Month)</a:t>
            </a:r>
            <a:endParaRPr sz="2000" dirty="0"/>
          </a:p>
          <a:p>
            <a:pPr marL="358775" marR="0" lvl="0" indent="-358775" algn="just" rtl="0">
              <a:lnSpc>
                <a:spcPct val="200000"/>
              </a:lnSpc>
              <a:spcBef>
                <a:spcPts val="300"/>
              </a:spcBef>
              <a:spcAft>
                <a:spcPts val="0"/>
              </a:spcAft>
              <a:buClr>
                <a:schemeClr val="dk1"/>
              </a:buClr>
              <a:buSzPts val="1500"/>
              <a:buFont typeface="Calibri"/>
              <a:buNone/>
            </a:pPr>
            <a:r>
              <a:rPr lang="en-US" sz="2400" b="1" dirty="0">
                <a:latin typeface="Calibri"/>
                <a:ea typeface="Calibri"/>
                <a:cs typeface="Calibri"/>
                <a:sym typeface="Calibri"/>
              </a:rPr>
              <a:t>	</a:t>
            </a:r>
          </a:p>
          <a:p>
            <a:pPr marL="358775" marR="0" lvl="0" indent="-358775" algn="just" rtl="0">
              <a:lnSpc>
                <a:spcPct val="200000"/>
              </a:lnSpc>
              <a:spcBef>
                <a:spcPts val="300"/>
              </a:spcBef>
              <a:spcAft>
                <a:spcPts val="0"/>
              </a:spcAft>
              <a:buClr>
                <a:schemeClr val="dk1"/>
              </a:buClr>
              <a:buSzPts val="1500"/>
              <a:buFont typeface="Calibri"/>
              <a:buNone/>
            </a:pPr>
            <a:r>
              <a:rPr lang="en-US" sz="2400" b="1" dirty="0">
                <a:latin typeface="Calibri"/>
                <a:ea typeface="Calibri"/>
                <a:cs typeface="Calibri"/>
                <a:sym typeface="Calibri"/>
              </a:rPr>
              <a:t>Note: Employee Must Enroll to Be Eligible</a:t>
            </a:r>
            <a:r>
              <a:rPr lang="en-US" sz="2400" dirty="0">
                <a:ea typeface="Calibri"/>
              </a:rPr>
              <a:t> t</a:t>
            </a:r>
            <a:r>
              <a:rPr lang="en-US" sz="2400" b="1" dirty="0">
                <a:latin typeface="Calibri"/>
                <a:ea typeface="Calibri"/>
                <a:cs typeface="Calibri"/>
                <a:sym typeface="Calibri"/>
              </a:rPr>
              <a:t>o Continue University Health Coverage</a:t>
            </a:r>
            <a:endParaRPr sz="2400" dirty="0"/>
          </a:p>
          <a:p>
            <a:pPr marL="719137" marR="0" lvl="1" indent="-239712" algn="just" rtl="0">
              <a:lnSpc>
                <a:spcPct val="80000"/>
              </a:lnSpc>
              <a:spcBef>
                <a:spcPts val="280"/>
              </a:spcBef>
              <a:spcAft>
                <a:spcPts val="0"/>
              </a:spcAft>
              <a:buClr>
                <a:schemeClr val="dk1"/>
              </a:buClr>
              <a:buSzPts val="1400"/>
              <a:buFont typeface="Arial"/>
              <a:buNone/>
            </a:pPr>
            <a:endParaRPr sz="1400" b="1" i="0" u="none" strike="noStrike" cap="none" dirty="0">
              <a:solidFill>
                <a:schemeClr val="dk1"/>
              </a:solidFill>
              <a:latin typeface="Arial Narrow"/>
              <a:ea typeface="Arial Narrow"/>
              <a:cs typeface="Arial Narrow"/>
              <a:sym typeface="Arial Narrow"/>
            </a:endParaRPr>
          </a:p>
          <a:p>
            <a:pPr marL="358775" marR="0" lvl="0" indent="-358775" algn="just" rtl="0">
              <a:lnSpc>
                <a:spcPct val="15000"/>
              </a:lnSpc>
              <a:spcBef>
                <a:spcPts val="300"/>
              </a:spcBef>
              <a:spcAft>
                <a:spcPts val="0"/>
              </a:spcAft>
              <a:buClr>
                <a:schemeClr val="dk1"/>
              </a:buClr>
              <a:buSzPts val="1500"/>
              <a:buFont typeface="Arial"/>
              <a:buNone/>
            </a:pPr>
            <a:endParaRPr sz="1500" b="1" i="0" u="none" dirty="0">
              <a:solidFill>
                <a:schemeClr val="dk1"/>
              </a:solidFill>
              <a:latin typeface="Arial Narrow"/>
              <a:ea typeface="Arial Narrow"/>
              <a:cs typeface="Arial Narrow"/>
              <a:sym typeface="Arial Narrow"/>
            </a:endParaRPr>
          </a:p>
          <a:p>
            <a:pPr marL="358775" marR="0" lvl="0" indent="-263525" algn="l" rtl="0">
              <a:lnSpc>
                <a:spcPct val="100000"/>
              </a:lnSpc>
              <a:spcBef>
                <a:spcPts val="300"/>
              </a:spcBef>
              <a:spcAft>
                <a:spcPts val="0"/>
              </a:spcAft>
              <a:buClr>
                <a:schemeClr val="dk1"/>
              </a:buClr>
              <a:buSzPts val="1500"/>
              <a:buFont typeface="Arial"/>
              <a:buNone/>
            </a:pPr>
            <a:endParaRPr sz="1500" b="1" i="0" u="none" dirty="0">
              <a:solidFill>
                <a:schemeClr val="dk1"/>
              </a:solidFill>
              <a:latin typeface="Arial Narrow"/>
              <a:ea typeface="Arial Narrow"/>
              <a:cs typeface="Arial Narrow"/>
              <a:sym typeface="Arial Narrow"/>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8"/>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
        <p:nvSpPr>
          <p:cNvPr id="315" name="Google Shape;315;p18"/>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100"/>
              <a:buFont typeface="Calibri"/>
              <a:buNone/>
            </a:pPr>
            <a:r>
              <a:rPr lang="en-US" sz="3100" b="1">
                <a:latin typeface="Calibri"/>
                <a:ea typeface="Calibri"/>
                <a:cs typeface="Calibri"/>
                <a:sym typeface="Calibri"/>
              </a:rPr>
              <a:t>Medicare Employer Form</a:t>
            </a:r>
            <a:endParaRPr/>
          </a:p>
        </p:txBody>
      </p:sp>
      <p:sp>
        <p:nvSpPr>
          <p:cNvPr id="316" name="Google Shape;316;p18">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7" name="Google Shape;317;p18">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18" name="Google Shape;318;p18">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319" name="Google Shape;319;p18" descr="System Logo full color"/>
          <p:cNvPicPr preferRelativeResize="0"/>
          <p:nvPr/>
        </p:nvPicPr>
        <p:blipFill rotWithShape="1">
          <a:blip r:embed="rId4">
            <a:alphaModFix/>
          </a:blip>
          <a:srcRect/>
          <a:stretch/>
        </p:blipFill>
        <p:spPr>
          <a:xfrm>
            <a:off x="160337" y="369887"/>
            <a:ext cx="2239962" cy="1036637"/>
          </a:xfrm>
          <a:prstGeom prst="rect">
            <a:avLst/>
          </a:prstGeom>
          <a:noFill/>
          <a:ln>
            <a:noFill/>
          </a:ln>
        </p:spPr>
      </p:pic>
      <p:sp>
        <p:nvSpPr>
          <p:cNvPr id="320" name="Google Shape;320;p18">
            <a:extLst>
              <a:ext uri="{C183D7F6-B498-43B3-948B-1728B52AA6E4}">
                <adec:decorative xmlns:adec="http://schemas.microsoft.com/office/drawing/2017/decorative" val="1"/>
              </a:ext>
            </a:extLst>
          </p:cNvPr>
          <p:cNvSpPr txBox="1">
            <a:spLocks noGrp="1"/>
          </p:cNvSpPr>
          <p:nvPr>
            <p:ph type="body" idx="1"/>
          </p:nvPr>
        </p:nvSpPr>
        <p:spPr>
          <a:xfrm>
            <a:off x="479425" y="1565275"/>
            <a:ext cx="8642350" cy="3616325"/>
          </a:xfrm>
          <a:prstGeom prst="rect">
            <a:avLst/>
          </a:prstGeom>
          <a:noFill/>
          <a:ln>
            <a:noFill/>
          </a:ln>
        </p:spPr>
        <p:txBody>
          <a:bodyPr spcFirstLastPara="1" wrap="square" lIns="91425" tIns="45700" rIns="91425" bIns="45700" anchor="t" anchorCtr="0">
            <a:noAutofit/>
          </a:bodyPr>
          <a:lstStyle/>
          <a:p>
            <a:pPr marL="358775" marR="0" lvl="0" indent="-358775"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58775" marR="0" lvl="0" indent="-358775"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58775" marR="0" lvl="0" indent="-231775"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
        <p:nvSpPr>
          <p:cNvPr id="321" name="Google Shape;321;p18"/>
          <p:cNvSpPr txBox="1"/>
          <p:nvPr/>
        </p:nvSpPr>
        <p:spPr>
          <a:xfrm>
            <a:off x="1093787" y="2046287"/>
            <a:ext cx="4164000" cy="452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rPr>
              <a:t>For Medicare Eligible Retirees, You Must Have Medicare A&amp;B In Place As Of Your Retirement Date To Enroll Into The Aetna Group Health Plan.   </a:t>
            </a:r>
            <a:endParaRPr dirty="0"/>
          </a:p>
          <a:p>
            <a:pPr marL="0" marR="0" lvl="0" indent="0" algn="l" rtl="0">
              <a:lnSpc>
                <a:spcPct val="100000"/>
              </a:lnSpc>
              <a:spcBef>
                <a:spcPts val="0"/>
              </a:spcBef>
              <a:spcAft>
                <a:spcPts val="0"/>
              </a:spcAft>
              <a:buClr>
                <a:schemeClr val="dk1"/>
              </a:buClr>
              <a:buSzPts val="1800"/>
              <a:buFont typeface="Arial"/>
              <a:buNone/>
            </a:pPr>
            <a:endParaRPr sz="1800" dirty="0">
              <a:solidFill>
                <a:schemeClr val="dk1"/>
              </a:solidFill>
            </a:endParaRPr>
          </a:p>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rPr>
              <a:t>The  Pre-Populated Form (Right) </a:t>
            </a:r>
            <a:endParaRPr dirty="0"/>
          </a:p>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rPr>
              <a:t>For Over 65 Retirees Is Located Within The Retirement Guide. Please Print It Off And Submit To </a:t>
            </a:r>
            <a:r>
              <a:rPr lang="en-US" sz="1800" dirty="0" err="1">
                <a:solidFill>
                  <a:schemeClr val="dk1"/>
                </a:solidFill>
              </a:rPr>
              <a:t>Ssa</a:t>
            </a:r>
            <a:r>
              <a:rPr lang="en-US" sz="1800" dirty="0">
                <a:solidFill>
                  <a:schemeClr val="dk1"/>
                </a:solidFill>
              </a:rPr>
              <a:t> Along With Their Required Form. This Needs To Be Started No Sooner Than </a:t>
            </a:r>
            <a:r>
              <a:rPr lang="en-US" sz="1800" b="1" dirty="0">
                <a:solidFill>
                  <a:schemeClr val="dk1"/>
                </a:solidFill>
              </a:rPr>
              <a:t>Three</a:t>
            </a:r>
            <a:r>
              <a:rPr lang="en-US" sz="1800" dirty="0">
                <a:solidFill>
                  <a:schemeClr val="dk1"/>
                </a:solidFill>
              </a:rPr>
              <a:t> Months Prior To Your Retirement Date But Needs To Be Completed As Soon As Feasibly Possible If Your Retirement Is Within The Next 90 Days.</a:t>
            </a:r>
            <a:endParaRPr sz="1400" b="0" i="0" u="none" strike="noStrike" cap="none" dirty="0">
              <a:solidFill>
                <a:srgbClr val="000000"/>
              </a:solidFill>
              <a:latin typeface="Arial"/>
              <a:ea typeface="Arial"/>
              <a:cs typeface="Arial"/>
              <a:sym typeface="Arial"/>
            </a:endParaRPr>
          </a:p>
        </p:txBody>
      </p:sp>
      <p:graphicFrame>
        <p:nvGraphicFramePr>
          <p:cNvPr id="322" name="Google Shape;322;p18" descr="Image of Request for Employment Information form. Contact your Human Resources Office to request a  copy."/>
          <p:cNvGraphicFramePr/>
          <p:nvPr>
            <p:extLst>
              <p:ext uri="{D42A27DB-BD31-4B8C-83A1-F6EECF244321}">
                <p14:modId xmlns:p14="http://schemas.microsoft.com/office/powerpoint/2010/main" val="619769875"/>
              </p:ext>
            </p:extLst>
          </p:nvPr>
        </p:nvGraphicFramePr>
        <p:xfrm>
          <a:off x="5497512" y="1817687"/>
          <a:ext cx="3608387" cy="5260975"/>
        </p:xfrm>
        <a:graphic>
          <a:graphicData uri="http://schemas.openxmlformats.org/presentationml/2006/ole">
            <mc:AlternateContent xmlns:mc="http://schemas.openxmlformats.org/markup-compatibility/2006">
              <mc:Choice xmlns:v="urn:schemas-microsoft-com:vml" Requires="v">
                <p:oleObj spid="_x0000_s1029" r:id="rId5" imgW="3608387" imgH="5260975" progId="AcroExch.Document.DC">
                  <p:embed/>
                </p:oleObj>
              </mc:Choice>
              <mc:Fallback>
                <p:oleObj r:id="rId5" imgW="3608387" imgH="5260975" progId="AcroExch.Document.DC">
                  <p:embed/>
                  <p:pic>
                    <p:nvPicPr>
                      <p:cNvPr id="322" name="Google Shape;322;p18"/>
                      <p:cNvPicPr preferRelativeResize="0"/>
                      <p:nvPr/>
                    </p:nvPicPr>
                    <p:blipFill rotWithShape="1">
                      <a:blip r:embed="rId6">
                        <a:alphaModFix/>
                      </a:blip>
                      <a:srcRect/>
                      <a:stretch/>
                    </p:blipFill>
                    <p:spPr>
                      <a:xfrm>
                        <a:off x="5497512" y="1817687"/>
                        <a:ext cx="3608387" cy="5260975"/>
                      </a:xfrm>
                      <a:prstGeom prst="rect">
                        <a:avLst/>
                      </a:prstGeom>
                      <a:noFill/>
                      <a:ln w="9525" cap="flat" cmpd="sng">
                        <a:solidFill>
                          <a:srgbClr val="0070C0"/>
                        </a:solidFill>
                        <a:prstDash val="solid"/>
                        <a:miter lim="800000"/>
                        <a:headEnd type="none" w="sm" len="sm"/>
                        <a:tailEnd type="none" w="sm" len="sm"/>
                      </a:ln>
                    </p:spPr>
                  </p:pic>
                </p:oleObj>
              </mc:Fallback>
            </mc:AlternateContent>
          </a:graphicData>
        </a:graphic>
      </p:graphicFrame>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9"/>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
        <p:nvSpPr>
          <p:cNvPr id="329" name="Google Shape;329;p19"/>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100"/>
              <a:buFont typeface="Calibri"/>
              <a:buNone/>
            </a:pPr>
            <a:r>
              <a:rPr lang="en-US" sz="3100" b="1" u="none">
                <a:solidFill>
                  <a:schemeClr val="dk2"/>
                </a:solidFill>
                <a:latin typeface="Calibri"/>
                <a:ea typeface="Calibri"/>
                <a:cs typeface="Calibri"/>
                <a:sym typeface="Calibri"/>
              </a:rPr>
              <a:t>AETNA </a:t>
            </a:r>
            <a:r>
              <a:rPr lang="en-US" sz="3100" b="1">
                <a:latin typeface="Calibri"/>
                <a:ea typeface="Calibri"/>
                <a:cs typeface="Calibri"/>
                <a:sym typeface="Calibri"/>
              </a:rPr>
              <a:t>Group Health Plan Design</a:t>
            </a:r>
            <a:endParaRPr/>
          </a:p>
        </p:txBody>
      </p:sp>
      <p:sp>
        <p:nvSpPr>
          <p:cNvPr id="330" name="Google Shape;330;p19">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19">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32" name="Google Shape;332;p19">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333" name="Google Shape;333;p19"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334" name="Google Shape;334;p19">
            <a:extLst>
              <a:ext uri="{C183D7F6-B498-43B3-948B-1728B52AA6E4}">
                <adec:decorative xmlns:adec="http://schemas.microsoft.com/office/drawing/2017/decorative" val="1"/>
              </a:ext>
            </a:extLst>
          </p:cNvPr>
          <p:cNvSpPr txBox="1">
            <a:spLocks noGrp="1"/>
          </p:cNvSpPr>
          <p:nvPr>
            <p:ph type="body" idx="1"/>
          </p:nvPr>
        </p:nvSpPr>
        <p:spPr>
          <a:xfrm>
            <a:off x="479425" y="1565275"/>
            <a:ext cx="8642350" cy="5197475"/>
          </a:xfrm>
          <a:prstGeom prst="rect">
            <a:avLst/>
          </a:prstGeom>
          <a:noFill/>
          <a:ln>
            <a:noFill/>
          </a:ln>
        </p:spPr>
        <p:txBody>
          <a:bodyPr spcFirstLastPara="1" wrap="square" lIns="91425" tIns="45700" rIns="91425" bIns="45700" anchor="t" anchorCtr="0">
            <a:noAutofit/>
          </a:bodyPr>
          <a:lstStyle/>
          <a:p>
            <a:pPr marL="358775" marR="0" lvl="0" indent="-358775"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58775" marR="0" lvl="0" indent="-358775"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58775" marR="0" lvl="0" indent="-231775"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
        <p:nvSpPr>
          <p:cNvPr id="335" name="Google Shape;335;p19"/>
          <p:cNvSpPr txBox="1"/>
          <p:nvPr/>
        </p:nvSpPr>
        <p:spPr>
          <a:xfrm>
            <a:off x="479400" y="1707800"/>
            <a:ext cx="8642400" cy="5910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Copays apply when treated by doctors and specialists</a:t>
            </a:r>
            <a:endParaRPr sz="2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All Diagnostic services get applied to a $300.00 Plan Deductible</a:t>
            </a:r>
            <a:endParaRPr sz="2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Once Deductible is met, the plan will pay 90%, you pay 10% (co-insurance) until your deductible and co-insurance reaches the yearly out of pocket of $2750.00 per person</a:t>
            </a:r>
            <a:endParaRPr sz="2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Prescription Drugs – Under our Aetna plan, prescriptions are paid at a copay level regardless of the cost of the drug. There is no “donut hole” under our Aetna plan, meaning you will always pay a copay</a:t>
            </a:r>
            <a:endParaRPr sz="2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Aetna has a MONTHLY cost of $54.00* for the retiree and $136.00* for the spouse. This is in addition to Medicare Part B. </a:t>
            </a:r>
            <a:endParaRPr sz="2400" b="0" i="0" u="none" strike="noStrike" cap="none" dirty="0">
              <a:solidFill>
                <a:schemeClr val="dk1"/>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2400" b="0" i="0" u="none" strike="noStrike" cap="none" dirty="0">
              <a:solidFill>
                <a:schemeClr val="dk1"/>
              </a:solidFill>
              <a:latin typeface="Arial"/>
              <a:ea typeface="Arial"/>
              <a:cs typeface="Arial"/>
              <a:sym typeface="Arial"/>
            </a:endParaRPr>
          </a:p>
          <a:p>
            <a:pPr marR="0" lvl="0" algn="ctr" rtl="0">
              <a:lnSpc>
                <a:spcPct val="100000"/>
              </a:lnSpc>
              <a:spcBef>
                <a:spcPts val="0"/>
              </a:spcBef>
              <a:spcAft>
                <a:spcPts val="0"/>
              </a:spcAft>
              <a:buClr>
                <a:schemeClr val="dk1"/>
              </a:buClr>
              <a:buSzPts val="2400"/>
            </a:pPr>
            <a:r>
              <a:rPr lang="en-US" sz="2400" b="0" i="0" u="none" strike="noStrike" cap="none" dirty="0">
                <a:solidFill>
                  <a:schemeClr val="dk1"/>
                </a:solidFill>
                <a:latin typeface="Arial"/>
                <a:ea typeface="Arial"/>
                <a:cs typeface="Arial"/>
                <a:sym typeface="Arial"/>
              </a:rPr>
              <a:t>*******Subject to premium change in the future*******</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0"/>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
        <p:nvSpPr>
          <p:cNvPr id="342" name="Google Shape;342;p20"/>
          <p:cNvSpPr txBox="1">
            <a:spLocks noGrp="1"/>
          </p:cNvSpPr>
          <p:nvPr>
            <p:ph type="title"/>
          </p:nvPr>
        </p:nvSpPr>
        <p:spPr>
          <a:xfrm>
            <a:off x="2587625" y="608012"/>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Calibri"/>
              <a:buNone/>
            </a:pPr>
            <a:r>
              <a:rPr lang="en-US" sz="2800" b="1">
                <a:latin typeface="Calibri"/>
                <a:ea typeface="Calibri"/>
                <a:cs typeface="Calibri"/>
                <a:sym typeface="Calibri"/>
              </a:rPr>
              <a:t> Retiree Health Exchange</a:t>
            </a:r>
            <a:endParaRPr/>
          </a:p>
        </p:txBody>
      </p:sp>
      <p:sp>
        <p:nvSpPr>
          <p:cNvPr id="343" name="Google Shape;343;p20">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0">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45" name="Google Shape;345;p20">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346" name="Google Shape;346;p20"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347" name="Google Shape;347;p20">
            <a:extLst>
              <a:ext uri="{C183D7F6-B498-43B3-948B-1728B52AA6E4}">
                <adec:decorative xmlns:adec="http://schemas.microsoft.com/office/drawing/2017/decorative" val="1"/>
              </a:ext>
            </a:extLst>
          </p:cNvPr>
          <p:cNvSpPr txBox="1">
            <a:spLocks noGrp="1"/>
          </p:cNvSpPr>
          <p:nvPr>
            <p:ph type="body" idx="1"/>
          </p:nvPr>
        </p:nvSpPr>
        <p:spPr>
          <a:xfrm>
            <a:off x="479425" y="1565275"/>
            <a:ext cx="8642350" cy="5197475"/>
          </a:xfrm>
          <a:prstGeom prst="rect">
            <a:avLst/>
          </a:prstGeom>
          <a:noFill/>
          <a:ln>
            <a:noFill/>
          </a:ln>
        </p:spPr>
        <p:txBody>
          <a:bodyPr spcFirstLastPara="1" wrap="square" lIns="91425" tIns="45700" rIns="91425" bIns="45700" anchor="t" anchorCtr="0">
            <a:noAutofit/>
          </a:bodyPr>
          <a:lstStyle/>
          <a:p>
            <a:pPr marL="358775" marR="0" lvl="0" indent="-358775"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58775" marR="0" lvl="0" indent="-358775"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58775" marR="0" lvl="0" indent="-231775"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
        <p:nvSpPr>
          <p:cNvPr id="348" name="Google Shape;348;p20"/>
          <p:cNvSpPr txBox="1"/>
          <p:nvPr/>
        </p:nvSpPr>
        <p:spPr>
          <a:xfrm>
            <a:off x="422250" y="1485900"/>
            <a:ext cx="8756700" cy="6280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For Medicare eligible retirees, you </a:t>
            </a:r>
            <a:r>
              <a:rPr lang="en-US" sz="2400" dirty="0">
                <a:solidFill>
                  <a:schemeClr val="dk1"/>
                </a:solidFill>
              </a:rPr>
              <a:t>Must Have Medicare </a:t>
            </a:r>
            <a:r>
              <a:rPr lang="en-US" sz="2400" b="0" i="0" u="none" strike="noStrike" cap="none" dirty="0">
                <a:solidFill>
                  <a:schemeClr val="dk1"/>
                </a:solidFill>
                <a:latin typeface="Arial"/>
                <a:ea typeface="Arial"/>
                <a:cs typeface="Arial"/>
                <a:sym typeface="Arial"/>
              </a:rPr>
              <a:t>A&amp;B in place.</a:t>
            </a:r>
            <a:endParaRPr sz="2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2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None/>
            </a:pPr>
            <a:r>
              <a:rPr lang="en-US" sz="2400" b="1" i="0" strike="noStrike" cap="none" dirty="0">
                <a:solidFill>
                  <a:schemeClr val="dk1"/>
                </a:solidFill>
                <a:latin typeface="Arial"/>
                <a:ea typeface="Arial"/>
                <a:cs typeface="Arial"/>
                <a:sym typeface="Arial"/>
              </a:rPr>
              <a:t>Plan Designs under Aon/Alight Retiree Health Exchange</a:t>
            </a:r>
            <a:endParaRPr sz="2400" b="1" i="0"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None/>
            </a:pPr>
            <a:endParaRPr sz="2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exchange offers many plans including Advantage Plans and Medigap/Supplemental Plans.</a:t>
            </a:r>
            <a:endParaRPr sz="2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None/>
            </a:pPr>
            <a:endParaRPr sz="2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costs of these plans can vary from no monthly premium to $200+/month.</a:t>
            </a:r>
            <a:endParaRPr sz="2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2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A benefits adviser with meet with you to determine what plan or plans work for you and your eligible dependents.</a:t>
            </a:r>
            <a:endParaRPr sz="2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2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Any plan through Aon/Alight is an individual plan (not group plan) and the “donut hole” for prescription drugs will apply.</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1"/>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
        <p:nvSpPr>
          <p:cNvPr id="355" name="Google Shape;355;p21"/>
          <p:cNvSpPr txBox="1">
            <a:spLocks noGrp="1"/>
          </p:cNvSpPr>
          <p:nvPr>
            <p:ph type="title"/>
          </p:nvPr>
        </p:nvSpPr>
        <p:spPr>
          <a:xfrm>
            <a:off x="2560637" y="446087"/>
            <a:ext cx="6800850" cy="8794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600"/>
              <a:buFont typeface="Arial"/>
              <a:buNone/>
            </a:pPr>
            <a:r>
              <a:rPr lang="en-US" sz="4600" b="0" i="0" u="none">
                <a:solidFill>
                  <a:schemeClr val="dk2"/>
                </a:solidFill>
                <a:latin typeface="Arial"/>
                <a:ea typeface="Arial"/>
                <a:cs typeface="Arial"/>
                <a:sym typeface="Arial"/>
              </a:rPr>
              <a:t> </a:t>
            </a:r>
            <a:r>
              <a:rPr lang="en-US" sz="2600" b="1" i="0" u="none">
                <a:solidFill>
                  <a:schemeClr val="dk2"/>
                </a:solidFill>
                <a:latin typeface="Calibri"/>
                <a:ea typeface="Calibri"/>
                <a:cs typeface="Calibri"/>
                <a:sym typeface="Calibri"/>
              </a:rPr>
              <a:t>Health Reimbursement Account (HRA)</a:t>
            </a:r>
            <a:endParaRPr/>
          </a:p>
        </p:txBody>
      </p:sp>
      <p:sp>
        <p:nvSpPr>
          <p:cNvPr id="356" name="Google Shape;356;p21">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1">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58" name="Google Shape;358;p21">
            <a:extLst>
              <a:ext uri="{C183D7F6-B498-43B3-948B-1728B52AA6E4}">
                <adec:decorative xmlns:adec="http://schemas.microsoft.com/office/drawing/2017/decorative" val="1"/>
              </a:ext>
            </a:extLst>
          </p:cNvPr>
          <p:cNvCxnSpPr/>
          <p:nvPr/>
        </p:nvCxnSpPr>
        <p:spPr>
          <a:xfrm>
            <a:off x="2400300"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359" name="Google Shape;359;p21"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360" name="Google Shape;360;p21"/>
          <p:cNvSpPr txBox="1">
            <a:spLocks noGrp="1"/>
          </p:cNvSpPr>
          <p:nvPr>
            <p:ph type="body" idx="1"/>
          </p:nvPr>
        </p:nvSpPr>
        <p:spPr>
          <a:xfrm>
            <a:off x="479425" y="1565275"/>
            <a:ext cx="8642350" cy="5197475"/>
          </a:xfrm>
          <a:prstGeom prst="rect">
            <a:avLst/>
          </a:prstGeom>
          <a:noFill/>
          <a:ln>
            <a:noFill/>
          </a:ln>
        </p:spPr>
        <p:txBody>
          <a:bodyPr spcFirstLastPara="1" wrap="square" lIns="91425" tIns="45700" rIns="91425" bIns="45700" anchor="t" anchorCtr="0">
            <a:noAutofit/>
          </a:bodyPr>
          <a:lstStyle/>
          <a:p>
            <a:pPr marL="358775" marR="0" lvl="0" indent="-244475" algn="l" rtl="0">
              <a:lnSpc>
                <a:spcPct val="100000"/>
              </a:lnSpc>
              <a:spcBef>
                <a:spcPts val="0"/>
              </a:spcBef>
              <a:spcAft>
                <a:spcPts val="0"/>
              </a:spcAft>
              <a:buClr>
                <a:schemeClr val="dk1"/>
              </a:buClr>
              <a:buSzPts val="1800"/>
              <a:buFont typeface="Arial"/>
              <a:buNone/>
            </a:pPr>
            <a:endParaRPr sz="2400" b="0" i="1" u="none">
              <a:solidFill>
                <a:schemeClr val="dk1"/>
              </a:solidFill>
              <a:latin typeface="Arial"/>
              <a:ea typeface="Arial"/>
              <a:cs typeface="Arial"/>
              <a:sym typeface="Arial"/>
            </a:endParaRPr>
          </a:p>
          <a:p>
            <a:pPr marL="358775" marR="0" lvl="0" indent="-244475" algn="l" rtl="0">
              <a:lnSpc>
                <a:spcPct val="100000"/>
              </a:lnSpc>
              <a:spcBef>
                <a:spcPts val="360"/>
              </a:spcBef>
              <a:spcAft>
                <a:spcPts val="0"/>
              </a:spcAft>
              <a:buClr>
                <a:schemeClr val="dk1"/>
              </a:buClr>
              <a:buSzPts val="1800"/>
              <a:buFont typeface="Arial"/>
              <a:buNone/>
            </a:pPr>
            <a:endParaRPr sz="2400" b="0" i="1" u="none">
              <a:solidFill>
                <a:schemeClr val="dk1"/>
              </a:solidFill>
              <a:latin typeface="Arial"/>
              <a:ea typeface="Arial"/>
              <a:cs typeface="Arial"/>
              <a:sym typeface="Arial"/>
            </a:endParaRPr>
          </a:p>
          <a:p>
            <a:pPr marL="815975" marR="0" lvl="0" indent="-307975" algn="l" rtl="0">
              <a:lnSpc>
                <a:spcPct val="100000"/>
              </a:lnSpc>
              <a:spcBef>
                <a:spcPts val="640"/>
              </a:spcBef>
              <a:spcAft>
                <a:spcPts val="0"/>
              </a:spcAft>
              <a:buClr>
                <a:schemeClr val="dk1"/>
              </a:buClr>
              <a:buSzPts val="2400"/>
              <a:buFont typeface="Calibri"/>
              <a:buChar char="•"/>
            </a:pPr>
            <a:r>
              <a:rPr lang="en-US" sz="2400" b="1" i="1" u="none">
                <a:solidFill>
                  <a:schemeClr val="dk1"/>
                </a:solidFill>
                <a:latin typeface="Calibri"/>
                <a:ea typeface="Calibri"/>
                <a:cs typeface="Calibri"/>
                <a:sym typeface="Calibri"/>
              </a:rPr>
              <a:t>$2,100 </a:t>
            </a:r>
            <a:r>
              <a:rPr lang="en-US" sz="2400" b="0" i="0" u="none">
                <a:solidFill>
                  <a:schemeClr val="dk1"/>
                </a:solidFill>
                <a:latin typeface="Calibri"/>
                <a:ea typeface="Calibri"/>
                <a:cs typeface="Calibri"/>
                <a:sym typeface="Calibri"/>
              </a:rPr>
              <a:t>Annual Retiree HRA Contribution </a:t>
            </a:r>
            <a:endParaRPr sz="2400"/>
          </a:p>
          <a:p>
            <a:pPr marL="815975" marR="0" lvl="0" indent="-307975" algn="l" rtl="0">
              <a:lnSpc>
                <a:spcPct val="100000"/>
              </a:lnSpc>
              <a:spcBef>
                <a:spcPts val="640"/>
              </a:spcBef>
              <a:spcAft>
                <a:spcPts val="0"/>
              </a:spcAft>
              <a:buClr>
                <a:schemeClr val="dk1"/>
              </a:buClr>
              <a:buSzPts val="2400"/>
              <a:buFont typeface="Calibri"/>
              <a:buChar char="•"/>
            </a:pPr>
            <a:r>
              <a:rPr lang="en-US" sz="2400" b="1" i="1" u="none">
                <a:solidFill>
                  <a:schemeClr val="dk1"/>
                </a:solidFill>
                <a:latin typeface="Calibri"/>
                <a:ea typeface="Calibri"/>
                <a:cs typeface="Calibri"/>
                <a:sym typeface="Calibri"/>
              </a:rPr>
              <a:t>$800 </a:t>
            </a:r>
            <a:r>
              <a:rPr lang="en-US" sz="2400" b="0" i="0" u="none">
                <a:solidFill>
                  <a:schemeClr val="dk1"/>
                </a:solidFill>
                <a:latin typeface="Calibri"/>
                <a:ea typeface="Calibri"/>
                <a:cs typeface="Calibri"/>
                <a:sym typeface="Calibri"/>
              </a:rPr>
              <a:t>Annual Spouse/Survivor HRA Contribution </a:t>
            </a:r>
            <a:endParaRPr sz="2400"/>
          </a:p>
          <a:p>
            <a:pPr marL="358775" marR="0" lvl="0" indent="-231775" algn="l" rtl="0">
              <a:lnSpc>
                <a:spcPct val="100000"/>
              </a:lnSpc>
              <a:spcBef>
                <a:spcPts val="400"/>
              </a:spcBef>
              <a:spcAft>
                <a:spcPts val="0"/>
              </a:spcAft>
              <a:buClr>
                <a:schemeClr val="dk1"/>
              </a:buClr>
              <a:buSzPts val="2000"/>
              <a:buFont typeface="Arial"/>
              <a:buNone/>
            </a:pPr>
            <a:endParaRPr sz="2400" b="0" i="0" u="none">
              <a:solidFill>
                <a:schemeClr val="dk1"/>
              </a:solidFill>
              <a:latin typeface="Arial"/>
              <a:ea typeface="Arial"/>
              <a:cs typeface="Arial"/>
              <a:sym typeface="Arial"/>
            </a:endParaRPr>
          </a:p>
          <a:p>
            <a:pPr marL="358775" marR="0" lvl="0" indent="-206375"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2"/>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
        <p:nvSpPr>
          <p:cNvPr id="367" name="Google Shape;367;p22"/>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Calibri"/>
              <a:buNone/>
            </a:pPr>
            <a:r>
              <a:rPr lang="en-US" sz="3600" b="1" i="0" u="none">
                <a:solidFill>
                  <a:schemeClr val="dk2"/>
                </a:solidFill>
                <a:latin typeface="Calibri"/>
                <a:ea typeface="Calibri"/>
                <a:cs typeface="Calibri"/>
                <a:sym typeface="Calibri"/>
              </a:rPr>
              <a:t>Catastrophic HRA</a:t>
            </a:r>
            <a:endParaRPr/>
          </a:p>
        </p:txBody>
      </p:sp>
      <p:sp>
        <p:nvSpPr>
          <p:cNvPr id="368" name="Google Shape;368;p22">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2">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70" name="Google Shape;370;p22">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371" name="Google Shape;371;p22"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372" name="Google Shape;372;p22"/>
          <p:cNvSpPr txBox="1">
            <a:spLocks noGrp="1"/>
          </p:cNvSpPr>
          <p:nvPr>
            <p:ph type="body" idx="1"/>
          </p:nvPr>
        </p:nvSpPr>
        <p:spPr>
          <a:xfrm>
            <a:off x="479425" y="1565275"/>
            <a:ext cx="8642350" cy="5197475"/>
          </a:xfrm>
          <a:prstGeom prst="rect">
            <a:avLst/>
          </a:prstGeom>
          <a:noFill/>
          <a:ln>
            <a:noFill/>
          </a:ln>
        </p:spPr>
        <p:txBody>
          <a:bodyPr spcFirstLastPara="1" wrap="square" lIns="91425" tIns="45700" rIns="91425" bIns="45700" anchor="t" anchorCtr="0">
            <a:noAutofit/>
          </a:bodyPr>
          <a:lstStyle/>
          <a:p>
            <a:pPr marL="358775" marR="0" lvl="0" indent="-358775" algn="l" rtl="0">
              <a:lnSpc>
                <a:spcPct val="100000"/>
              </a:lnSpc>
              <a:spcBef>
                <a:spcPts val="0"/>
              </a:spcBef>
              <a:spcAft>
                <a:spcPts val="0"/>
              </a:spcAft>
              <a:buClr>
                <a:schemeClr val="dk1"/>
              </a:buClr>
              <a:buSzPts val="2000"/>
              <a:buFont typeface="Arial"/>
              <a:buNone/>
            </a:pPr>
            <a:endParaRPr sz="2000" b="0" i="0" u="none" dirty="0">
              <a:solidFill>
                <a:schemeClr val="dk1"/>
              </a:solidFill>
              <a:latin typeface="Calibri"/>
              <a:ea typeface="Calibri"/>
              <a:cs typeface="Calibri"/>
              <a:sym typeface="Calibri"/>
            </a:endParaRPr>
          </a:p>
          <a:p>
            <a:pPr marL="358775" marR="0" lvl="0" indent="-358775" algn="l" rtl="0">
              <a:lnSpc>
                <a:spcPct val="100000"/>
              </a:lnSpc>
              <a:spcBef>
                <a:spcPts val="0"/>
              </a:spcBef>
              <a:spcAft>
                <a:spcPts val="0"/>
              </a:spcAft>
              <a:buClr>
                <a:schemeClr val="dk1"/>
              </a:buClr>
              <a:buSzPts val="2000"/>
              <a:buFont typeface="Arial"/>
              <a:buNone/>
            </a:pPr>
            <a:endParaRPr sz="2000" b="0" i="0" u="none" dirty="0">
              <a:solidFill>
                <a:schemeClr val="dk1"/>
              </a:solidFill>
              <a:latin typeface="Calibri"/>
              <a:ea typeface="Calibri"/>
              <a:cs typeface="Calibri"/>
              <a:sym typeface="Calibri"/>
            </a:endParaRPr>
          </a:p>
          <a:p>
            <a:pPr marL="358775" marR="0" lvl="0" indent="0" algn="l" rtl="0">
              <a:lnSpc>
                <a:spcPct val="100000"/>
              </a:lnSpc>
              <a:spcBef>
                <a:spcPts val="400"/>
              </a:spcBef>
              <a:spcAft>
                <a:spcPts val="0"/>
              </a:spcAft>
              <a:buSzPts val="1800"/>
              <a:buNone/>
            </a:pPr>
            <a:r>
              <a:rPr lang="en-US" sz="2000" b="0" i="0" u="none" dirty="0">
                <a:solidFill>
                  <a:schemeClr val="dk1"/>
                </a:solidFill>
                <a:latin typeface="Calibri"/>
                <a:ea typeface="Calibri"/>
                <a:cs typeface="Calibri"/>
                <a:sym typeface="Calibri"/>
              </a:rPr>
              <a:t>You will have an annual maximum out-of-pocket prescription cost limit of $1,500. Essentially this puts a "cap" on annual out-of-pocket prescription drug expenses at $1,500. </a:t>
            </a:r>
            <a:endParaRPr dirty="0"/>
          </a:p>
          <a:p>
            <a:pPr marL="358775" marR="0" lvl="0" indent="-358775" algn="l" rtl="0">
              <a:lnSpc>
                <a:spcPct val="100000"/>
              </a:lnSpc>
              <a:spcBef>
                <a:spcPts val="0"/>
              </a:spcBef>
              <a:spcAft>
                <a:spcPts val="0"/>
              </a:spcAft>
              <a:buClr>
                <a:schemeClr val="dk1"/>
              </a:buClr>
              <a:buSzPts val="2000"/>
              <a:buFont typeface="Arial"/>
              <a:buNone/>
            </a:pPr>
            <a:endParaRPr sz="2000" b="0" i="0" u="none" dirty="0">
              <a:solidFill>
                <a:schemeClr val="dk1"/>
              </a:solidFill>
              <a:latin typeface="Calibri"/>
              <a:ea typeface="Calibri"/>
              <a:cs typeface="Calibri"/>
              <a:sym typeface="Calibri"/>
            </a:endParaRPr>
          </a:p>
          <a:p>
            <a:pPr marL="358775" indent="-358775">
              <a:spcBef>
                <a:spcPts val="0"/>
              </a:spcBef>
              <a:buSzPts val="2000"/>
              <a:buNone/>
            </a:pPr>
            <a:r>
              <a:rPr lang="en-US" sz="2000" b="0" i="0" u="none" dirty="0">
                <a:solidFill>
                  <a:schemeClr val="dk1"/>
                </a:solidFill>
                <a:latin typeface="Calibri"/>
                <a:ea typeface="Calibri"/>
                <a:cs typeface="Calibri"/>
                <a:sym typeface="Calibri"/>
              </a:rPr>
              <a:t>      Once you hit or exceed the $1,500 out of pocket cost, you will contact AON and provide them with a copy of the </a:t>
            </a:r>
            <a:r>
              <a:rPr lang="en-US" sz="2000" dirty="0">
                <a:latin typeface="Calibri"/>
                <a:ea typeface="Calibri"/>
                <a:cs typeface="Calibri"/>
                <a:sym typeface="Calibri"/>
              </a:rPr>
              <a:t>explanation of benefits (EOB) </a:t>
            </a:r>
            <a:r>
              <a:rPr lang="en-US" sz="2000" b="0" i="0" u="none" dirty="0">
                <a:solidFill>
                  <a:schemeClr val="dk1"/>
                </a:solidFill>
                <a:latin typeface="Calibri"/>
                <a:ea typeface="Calibri"/>
                <a:cs typeface="Calibri"/>
                <a:sym typeface="Calibri"/>
              </a:rPr>
              <a:t>and they will set up reimbursement of any out-of-pocket expenses over $1,500 up to an annual maximum of $1 million dollars. </a:t>
            </a:r>
            <a:endParaRPr dirty="0"/>
          </a:p>
          <a:p>
            <a:pPr marL="358775" marR="0" lvl="0" indent="-358775" algn="l" rtl="0">
              <a:lnSpc>
                <a:spcPct val="10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 </a:t>
            </a:r>
            <a:endParaRPr dirty="0"/>
          </a:p>
          <a:p>
            <a:pPr marL="358775" marR="0" lvl="0" indent="-358775" algn="l" rtl="0">
              <a:lnSpc>
                <a:spcPct val="10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	You will then be able to send in receipts for any out-of-pocket prescription costs that you incur, or send in your monthly EOB's to AON for reimbursement. </a:t>
            </a:r>
            <a:endParaRPr dirty="0"/>
          </a:p>
          <a:p>
            <a:pPr marL="358775" marR="0" lvl="0" indent="-231775" algn="l" rtl="0">
              <a:lnSpc>
                <a:spcPct val="100000"/>
              </a:lnSpc>
              <a:spcBef>
                <a:spcPts val="400"/>
              </a:spcBef>
              <a:spcAft>
                <a:spcPts val="0"/>
              </a:spcAft>
              <a:buClr>
                <a:schemeClr val="dk1"/>
              </a:buClr>
              <a:buSzPts val="2000"/>
              <a:buFont typeface="Arial"/>
              <a:buNone/>
            </a:pPr>
            <a:endParaRPr sz="2000" b="0" i="0" u="none"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3"/>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
        <p:nvSpPr>
          <p:cNvPr id="379" name="Google Shape;379;p23"/>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100"/>
              <a:buFont typeface="Calibri"/>
              <a:buNone/>
            </a:pPr>
            <a:r>
              <a:rPr lang="en-US" sz="3100" b="1">
                <a:latin typeface="Calibri"/>
                <a:ea typeface="Calibri"/>
                <a:cs typeface="Calibri"/>
                <a:sym typeface="Calibri"/>
              </a:rPr>
              <a:t>Group Dental Coverage</a:t>
            </a:r>
            <a:endParaRPr/>
          </a:p>
        </p:txBody>
      </p:sp>
      <p:sp>
        <p:nvSpPr>
          <p:cNvPr id="380" name="Google Shape;380;p23">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3">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82" name="Google Shape;382;p23">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383" name="Google Shape;383;p23"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384" name="Google Shape;384;p23"/>
          <p:cNvSpPr txBox="1">
            <a:spLocks noGrp="1"/>
          </p:cNvSpPr>
          <p:nvPr>
            <p:ph type="body" idx="1"/>
          </p:nvPr>
        </p:nvSpPr>
        <p:spPr>
          <a:xfrm>
            <a:off x="479425" y="1565275"/>
            <a:ext cx="8642400" cy="5513400"/>
          </a:xfrm>
          <a:prstGeom prst="rect">
            <a:avLst/>
          </a:prstGeom>
          <a:noFill/>
          <a:ln>
            <a:noFill/>
          </a:ln>
        </p:spPr>
        <p:txBody>
          <a:bodyPr spcFirstLastPara="1" wrap="square" lIns="91425" tIns="45700" rIns="91425" bIns="45700" anchor="t" anchorCtr="0">
            <a:noAutofit/>
          </a:bodyPr>
          <a:lstStyle/>
          <a:p>
            <a:pPr marL="358775" marR="0" lvl="0" indent="-358775" algn="l" rtl="0">
              <a:lnSpc>
                <a:spcPct val="80000"/>
              </a:lnSpc>
              <a:spcBef>
                <a:spcPts val="0"/>
              </a:spcBef>
              <a:spcAft>
                <a:spcPts val="0"/>
              </a:spcAft>
              <a:buClr>
                <a:schemeClr val="dk1"/>
              </a:buClr>
              <a:buSzPts val="3200"/>
              <a:buFont typeface="Calibri"/>
              <a:buNone/>
            </a:pPr>
            <a:r>
              <a:rPr lang="en-US" sz="3400" i="0" u="none" dirty="0">
                <a:solidFill>
                  <a:schemeClr val="dk1"/>
                </a:solidFill>
                <a:latin typeface="Calibri"/>
                <a:ea typeface="Calibri"/>
                <a:cs typeface="Calibri"/>
                <a:sym typeface="Calibri"/>
              </a:rPr>
              <a:t> </a:t>
            </a:r>
            <a:r>
              <a:rPr lang="en-US" sz="2200" i="0" u="none" dirty="0">
                <a:solidFill>
                  <a:schemeClr val="dk1"/>
                </a:solidFill>
                <a:latin typeface="Calibri"/>
                <a:ea typeface="Calibri"/>
                <a:cs typeface="Calibri"/>
                <a:sym typeface="Calibri"/>
              </a:rPr>
              <a:t>	When you retire from the University of Maine System, you have the option of retaining dental coverage through the University’s retiree dental plan (Northeast Delta Dental).</a:t>
            </a:r>
            <a:endParaRPr sz="3700" dirty="0"/>
          </a:p>
          <a:p>
            <a:pPr marL="358775" marR="0" lvl="0" indent="-358775" algn="l" rtl="0">
              <a:lnSpc>
                <a:spcPct val="80000"/>
              </a:lnSpc>
              <a:spcBef>
                <a:spcPts val="360"/>
              </a:spcBef>
              <a:spcAft>
                <a:spcPts val="0"/>
              </a:spcAft>
              <a:buClr>
                <a:schemeClr val="dk1"/>
              </a:buClr>
              <a:buSzPts val="1800"/>
              <a:buFont typeface="Arial"/>
              <a:buNone/>
            </a:pPr>
            <a:endParaRPr sz="2200" i="0" u="none" dirty="0">
              <a:solidFill>
                <a:schemeClr val="dk1"/>
              </a:solidFill>
              <a:latin typeface="Calibri"/>
              <a:ea typeface="Calibri"/>
              <a:cs typeface="Calibri"/>
              <a:sym typeface="Calibri"/>
            </a:endParaRPr>
          </a:p>
          <a:p>
            <a:pPr marL="358775" marR="0" lvl="0" indent="-358775" algn="l" rtl="0">
              <a:lnSpc>
                <a:spcPct val="80000"/>
              </a:lnSpc>
              <a:spcBef>
                <a:spcPts val="360"/>
              </a:spcBef>
              <a:spcAft>
                <a:spcPts val="0"/>
              </a:spcAft>
              <a:buClr>
                <a:schemeClr val="dk1"/>
              </a:buClr>
              <a:buSzPts val="1800"/>
              <a:buFont typeface="Calibri"/>
              <a:buNone/>
            </a:pPr>
            <a:r>
              <a:rPr lang="en-US" sz="2200" i="0" u="none" dirty="0">
                <a:solidFill>
                  <a:schemeClr val="dk1"/>
                </a:solidFill>
                <a:latin typeface="Calibri"/>
                <a:ea typeface="Calibri"/>
                <a:cs typeface="Calibri"/>
                <a:sym typeface="Calibri"/>
              </a:rPr>
              <a:t>	At whatever age you retire, you need to complete the </a:t>
            </a:r>
            <a:r>
              <a:rPr lang="en-US" sz="2200" i="0" u="none" dirty="0" err="1">
                <a:solidFill>
                  <a:schemeClr val="dk1"/>
                </a:solidFill>
                <a:latin typeface="Calibri"/>
                <a:ea typeface="Calibri"/>
                <a:cs typeface="Calibri"/>
                <a:sym typeface="Calibri"/>
              </a:rPr>
              <a:t>MaineStreet</a:t>
            </a:r>
            <a:r>
              <a:rPr lang="en-US" sz="2200" i="0" u="none" dirty="0">
                <a:solidFill>
                  <a:schemeClr val="dk1"/>
                </a:solidFill>
                <a:latin typeface="Calibri"/>
                <a:ea typeface="Calibri"/>
                <a:cs typeface="Calibri"/>
                <a:sym typeface="Calibri"/>
              </a:rPr>
              <a:t> Self-Service Retirement Guide to elect dental  coverage.</a:t>
            </a:r>
            <a:endParaRPr sz="3700" dirty="0"/>
          </a:p>
          <a:p>
            <a:pPr marL="358775" marR="0" lvl="0" indent="-244475" algn="l" rtl="0">
              <a:lnSpc>
                <a:spcPct val="80000"/>
              </a:lnSpc>
              <a:spcBef>
                <a:spcPts val="360"/>
              </a:spcBef>
              <a:spcAft>
                <a:spcPts val="0"/>
              </a:spcAft>
              <a:buClr>
                <a:schemeClr val="dk1"/>
              </a:buClr>
              <a:buSzPts val="1800"/>
              <a:buFont typeface="Arial"/>
              <a:buNone/>
            </a:pPr>
            <a:endParaRPr sz="2200" i="0" u="none" dirty="0">
              <a:solidFill>
                <a:schemeClr val="dk1"/>
              </a:solidFill>
              <a:latin typeface="Calibri"/>
              <a:ea typeface="Calibri"/>
              <a:cs typeface="Calibri"/>
              <a:sym typeface="Calibri"/>
            </a:endParaRPr>
          </a:p>
          <a:p>
            <a:pPr marL="358775" marR="0" lvl="0" indent="-358775" algn="just" rtl="0">
              <a:lnSpc>
                <a:spcPct val="80000"/>
              </a:lnSpc>
              <a:spcBef>
                <a:spcPts val="360"/>
              </a:spcBef>
              <a:spcAft>
                <a:spcPts val="0"/>
              </a:spcAft>
              <a:buClr>
                <a:schemeClr val="dk1"/>
              </a:buClr>
              <a:buSzPts val="1800"/>
              <a:buFont typeface="Calibri"/>
              <a:buNone/>
            </a:pPr>
            <a:r>
              <a:rPr lang="en-US" sz="2200" i="0" u="none" dirty="0">
                <a:solidFill>
                  <a:schemeClr val="dk1"/>
                </a:solidFill>
                <a:latin typeface="Calibri"/>
                <a:ea typeface="Calibri"/>
                <a:cs typeface="Calibri"/>
                <a:sym typeface="Calibri"/>
              </a:rPr>
              <a:t>	You may elect to authorize EBPA (3</a:t>
            </a:r>
            <a:r>
              <a:rPr lang="en-US" sz="2200" i="0" u="none" baseline="30000" dirty="0">
                <a:solidFill>
                  <a:schemeClr val="dk1"/>
                </a:solidFill>
                <a:latin typeface="Calibri"/>
                <a:ea typeface="Calibri"/>
                <a:cs typeface="Calibri"/>
                <a:sym typeface="Calibri"/>
              </a:rPr>
              <a:t>rd</a:t>
            </a:r>
            <a:r>
              <a:rPr lang="en-US" sz="2200" i="0" u="none" dirty="0">
                <a:solidFill>
                  <a:schemeClr val="dk1"/>
                </a:solidFill>
                <a:latin typeface="Calibri"/>
                <a:ea typeface="Calibri"/>
                <a:cs typeface="Calibri"/>
                <a:sym typeface="Calibri"/>
              </a:rPr>
              <a:t> party billing) to debit your checking or savings account for the monthly dental premium. </a:t>
            </a:r>
            <a:endParaRPr sz="3700" dirty="0"/>
          </a:p>
          <a:p>
            <a:pPr marL="358775" marR="0" lvl="0" indent="-358775" algn="just" rtl="0">
              <a:lnSpc>
                <a:spcPct val="80000"/>
              </a:lnSpc>
              <a:spcBef>
                <a:spcPts val="360"/>
              </a:spcBef>
              <a:spcAft>
                <a:spcPts val="0"/>
              </a:spcAft>
              <a:buClr>
                <a:schemeClr val="dk1"/>
              </a:buClr>
              <a:buSzPts val="1800"/>
              <a:buFont typeface="Arial"/>
              <a:buNone/>
            </a:pPr>
            <a:endParaRPr sz="2000" b="1" i="0" u="none" dirty="0">
              <a:solidFill>
                <a:schemeClr val="dk1"/>
              </a:solidFill>
              <a:latin typeface="Calibri"/>
              <a:ea typeface="Calibri"/>
              <a:cs typeface="Calibri"/>
              <a:sym typeface="Calibri"/>
            </a:endParaRPr>
          </a:p>
          <a:p>
            <a:pPr marL="358775" marR="0" lvl="0" indent="-358775" algn="ctr" rtl="0">
              <a:lnSpc>
                <a:spcPct val="80000"/>
              </a:lnSpc>
              <a:spcBef>
                <a:spcPts val="360"/>
              </a:spcBef>
              <a:spcAft>
                <a:spcPts val="0"/>
              </a:spcAft>
              <a:buClr>
                <a:schemeClr val="dk1"/>
              </a:buClr>
              <a:buSzPts val="1800"/>
              <a:buFont typeface="Calibri"/>
              <a:buNone/>
            </a:pPr>
            <a:r>
              <a:rPr lang="en-US" sz="2000" b="1" i="0" u="none" dirty="0">
                <a:solidFill>
                  <a:schemeClr val="dk1"/>
                </a:solidFill>
                <a:latin typeface="Calibri"/>
                <a:ea typeface="Calibri"/>
                <a:cs typeface="Calibri"/>
                <a:sym typeface="Calibri"/>
              </a:rPr>
              <a:t>  </a:t>
            </a:r>
            <a:r>
              <a:rPr lang="en-US" sz="2200" b="1" i="0" u="none" dirty="0">
                <a:solidFill>
                  <a:schemeClr val="dk1"/>
                </a:solidFill>
                <a:latin typeface="Calibri"/>
                <a:ea typeface="Calibri"/>
                <a:cs typeface="Calibri"/>
                <a:sym typeface="Calibri"/>
              </a:rPr>
              <a:t>    </a:t>
            </a:r>
            <a:r>
              <a:rPr lang="en-US" sz="2200" b="1" i="0" dirty="0">
                <a:solidFill>
                  <a:schemeClr val="dk1"/>
                </a:solidFill>
                <a:latin typeface="Calibri"/>
                <a:ea typeface="Calibri"/>
                <a:cs typeface="Calibri"/>
                <a:sym typeface="Calibri"/>
              </a:rPr>
              <a:t>2022 Monthly Dental Premium Rates:</a:t>
            </a:r>
            <a:endParaRPr sz="3700" b="1" dirty="0"/>
          </a:p>
          <a:p>
            <a:pPr marL="358775" marR="0" lvl="0" indent="-358775" algn="just" rtl="0">
              <a:lnSpc>
                <a:spcPct val="80000"/>
              </a:lnSpc>
              <a:spcBef>
                <a:spcPts val="360"/>
              </a:spcBef>
              <a:spcAft>
                <a:spcPts val="0"/>
              </a:spcAft>
              <a:buClr>
                <a:schemeClr val="dk1"/>
              </a:buClr>
              <a:buSzPts val="1800"/>
              <a:buFont typeface="Arial"/>
              <a:buNone/>
            </a:pPr>
            <a:endParaRPr sz="2200" b="1" i="0" u="none" dirty="0">
              <a:solidFill>
                <a:schemeClr val="dk1"/>
              </a:solidFill>
              <a:latin typeface="Calibri"/>
              <a:ea typeface="Calibri"/>
              <a:cs typeface="Calibri"/>
              <a:sym typeface="Calibri"/>
            </a:endParaRPr>
          </a:p>
          <a:p>
            <a:pPr marL="3101975" marR="0" lvl="0" indent="-358775" algn="just" rtl="0">
              <a:lnSpc>
                <a:spcPct val="80000"/>
              </a:lnSpc>
              <a:spcBef>
                <a:spcPts val="360"/>
              </a:spcBef>
              <a:spcAft>
                <a:spcPts val="0"/>
              </a:spcAft>
              <a:buClr>
                <a:schemeClr val="dk1"/>
              </a:buClr>
              <a:buSzPts val="1800"/>
              <a:buFont typeface="Calibri"/>
              <a:buNone/>
            </a:pPr>
            <a:r>
              <a:rPr lang="en-US" sz="2200" b="1" i="0" u="none" dirty="0">
                <a:solidFill>
                  <a:schemeClr val="dk1"/>
                </a:solidFill>
                <a:latin typeface="Calibri"/>
                <a:ea typeface="Calibri"/>
                <a:cs typeface="Calibri"/>
                <a:sym typeface="Calibri"/>
              </a:rPr>
              <a:t>     $51.41    (Single)</a:t>
            </a:r>
            <a:endParaRPr sz="3700" dirty="0"/>
          </a:p>
          <a:p>
            <a:pPr marL="3101975" marR="0" lvl="0" indent="-358775" algn="just" rtl="0">
              <a:lnSpc>
                <a:spcPct val="80000"/>
              </a:lnSpc>
              <a:spcBef>
                <a:spcPts val="360"/>
              </a:spcBef>
              <a:spcAft>
                <a:spcPts val="0"/>
              </a:spcAft>
              <a:buClr>
                <a:schemeClr val="dk1"/>
              </a:buClr>
              <a:buSzPts val="1800"/>
              <a:buFont typeface="Arial"/>
              <a:buNone/>
            </a:pPr>
            <a:endParaRPr sz="2200" b="1" i="0" u="none" dirty="0">
              <a:solidFill>
                <a:schemeClr val="dk1"/>
              </a:solidFill>
              <a:latin typeface="Calibri"/>
              <a:ea typeface="Calibri"/>
              <a:cs typeface="Calibri"/>
              <a:sym typeface="Calibri"/>
            </a:endParaRPr>
          </a:p>
          <a:p>
            <a:pPr marL="3101975" marR="0" lvl="0" indent="-358775" algn="just" rtl="0">
              <a:lnSpc>
                <a:spcPct val="80000"/>
              </a:lnSpc>
              <a:spcBef>
                <a:spcPts val="360"/>
              </a:spcBef>
              <a:spcAft>
                <a:spcPts val="0"/>
              </a:spcAft>
              <a:buClr>
                <a:schemeClr val="dk1"/>
              </a:buClr>
              <a:buSzPts val="1800"/>
              <a:buFont typeface="Calibri"/>
              <a:buNone/>
            </a:pPr>
            <a:r>
              <a:rPr lang="en-US" sz="2200" b="1" i="0" u="none" dirty="0">
                <a:solidFill>
                  <a:schemeClr val="dk1"/>
                </a:solidFill>
                <a:latin typeface="Calibri"/>
                <a:ea typeface="Calibri"/>
                <a:cs typeface="Calibri"/>
                <a:sym typeface="Calibri"/>
              </a:rPr>
              <a:t>     $94.10    (2-Person)</a:t>
            </a:r>
            <a:endParaRPr sz="3700" dirty="0"/>
          </a:p>
          <a:p>
            <a:pPr marL="3101975" marR="0" lvl="0" indent="-358775" algn="just" rtl="0">
              <a:lnSpc>
                <a:spcPct val="80000"/>
              </a:lnSpc>
              <a:spcBef>
                <a:spcPts val="360"/>
              </a:spcBef>
              <a:spcAft>
                <a:spcPts val="0"/>
              </a:spcAft>
              <a:buClr>
                <a:schemeClr val="dk1"/>
              </a:buClr>
              <a:buSzPts val="1800"/>
              <a:buFont typeface="Arial"/>
              <a:buNone/>
            </a:pPr>
            <a:endParaRPr sz="2200" b="1" i="0" u="none" dirty="0">
              <a:solidFill>
                <a:schemeClr val="dk1"/>
              </a:solidFill>
              <a:latin typeface="Calibri"/>
              <a:ea typeface="Calibri"/>
              <a:cs typeface="Calibri"/>
              <a:sym typeface="Calibri"/>
            </a:endParaRPr>
          </a:p>
          <a:p>
            <a:pPr marL="3101975" marR="0" lvl="0" indent="-358775" algn="just" rtl="0">
              <a:lnSpc>
                <a:spcPct val="80000"/>
              </a:lnSpc>
              <a:spcBef>
                <a:spcPts val="360"/>
              </a:spcBef>
              <a:spcAft>
                <a:spcPts val="0"/>
              </a:spcAft>
              <a:buClr>
                <a:schemeClr val="dk1"/>
              </a:buClr>
              <a:buSzPts val="1800"/>
              <a:buFont typeface="Calibri"/>
              <a:buNone/>
            </a:pPr>
            <a:r>
              <a:rPr lang="en-US" sz="2200" b="1" i="0" u="none" dirty="0">
                <a:solidFill>
                  <a:schemeClr val="dk1"/>
                </a:solidFill>
                <a:latin typeface="Calibri"/>
                <a:ea typeface="Calibri"/>
                <a:cs typeface="Calibri"/>
                <a:sym typeface="Calibri"/>
              </a:rPr>
              <a:t>     $160.68  (Family) </a:t>
            </a:r>
            <a:endParaRPr sz="3700"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
        <p:nvSpPr>
          <p:cNvPr id="171" name="Google Shape;171;p2"/>
          <p:cNvSpPr txBox="1">
            <a:spLocks noGrp="1"/>
          </p:cNvSpPr>
          <p:nvPr>
            <p:ph type="title"/>
          </p:nvPr>
        </p:nvSpPr>
        <p:spPr>
          <a:xfrm>
            <a:off x="2560637" y="972725"/>
            <a:ext cx="6801000" cy="72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Calibri"/>
              <a:buNone/>
            </a:pPr>
            <a:r>
              <a:rPr lang="en-US" sz="3200" b="1" i="0" u="none" dirty="0">
                <a:solidFill>
                  <a:schemeClr val="dk2"/>
                </a:solidFill>
                <a:latin typeface="Calibri"/>
                <a:ea typeface="Calibri"/>
                <a:cs typeface="Calibri"/>
                <a:sym typeface="Calibri"/>
              </a:rPr>
              <a:t>E</a:t>
            </a:r>
            <a:r>
              <a:rPr lang="en-US" sz="3200" b="1" dirty="0">
                <a:latin typeface="Calibri"/>
                <a:ea typeface="Calibri"/>
                <a:cs typeface="Calibri"/>
                <a:sym typeface="Calibri"/>
              </a:rPr>
              <a:t>ligibility</a:t>
            </a:r>
            <a:r>
              <a:rPr lang="en-US" sz="3200" b="1" i="0" u="none" dirty="0">
                <a:solidFill>
                  <a:schemeClr val="dk2"/>
                </a:solidFill>
                <a:latin typeface="Calibri"/>
                <a:ea typeface="Calibri"/>
                <a:cs typeface="Calibri"/>
                <a:sym typeface="Calibri"/>
              </a:rPr>
              <a:t> R</a:t>
            </a:r>
            <a:r>
              <a:rPr lang="en-US" sz="3200" b="1" dirty="0">
                <a:latin typeface="Calibri"/>
                <a:ea typeface="Calibri"/>
                <a:cs typeface="Calibri"/>
                <a:sym typeface="Calibri"/>
              </a:rPr>
              <a:t>equirements</a:t>
            </a:r>
            <a:br>
              <a:rPr lang="en-US" sz="3200" b="0" i="0" u="none" dirty="0">
                <a:solidFill>
                  <a:schemeClr val="dk2"/>
                </a:solidFill>
                <a:latin typeface="Arial"/>
                <a:ea typeface="Arial"/>
                <a:cs typeface="Arial"/>
                <a:sym typeface="Arial"/>
              </a:rPr>
            </a:br>
            <a:endParaRPr dirty="0"/>
          </a:p>
        </p:txBody>
      </p:sp>
      <p:sp>
        <p:nvSpPr>
          <p:cNvPr id="172" name="Google Shape;172;p2">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74" name="Google Shape;174;p2">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175" name="Google Shape;175;p2"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176" name="Google Shape;176;p2"/>
          <p:cNvSpPr txBox="1">
            <a:spLocks noGrp="1"/>
          </p:cNvSpPr>
          <p:nvPr>
            <p:ph type="body" idx="1"/>
          </p:nvPr>
        </p:nvSpPr>
        <p:spPr>
          <a:xfrm>
            <a:off x="533400" y="1565275"/>
            <a:ext cx="8588375" cy="51974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dirty="0">
                <a:latin typeface="Calibri"/>
                <a:ea typeface="Calibri"/>
                <a:cs typeface="Calibri"/>
                <a:sym typeface="Calibri"/>
              </a:rPr>
              <a:t>Per Board Of Trustees Policy, Employees Are Eligible To Retire If They:</a:t>
            </a:r>
            <a:endParaRPr dirty="0"/>
          </a:p>
          <a:p>
            <a:pPr marL="0" marR="0" lvl="0" indent="0" algn="l" rtl="0">
              <a:lnSpc>
                <a:spcPct val="100000"/>
              </a:lnSpc>
              <a:spcBef>
                <a:spcPts val="640"/>
              </a:spcBef>
              <a:spcAft>
                <a:spcPts val="0"/>
              </a:spcAft>
              <a:buClr>
                <a:schemeClr val="dk1"/>
              </a:buClr>
              <a:buSzPts val="3200"/>
              <a:buFont typeface="Arial"/>
              <a:buNone/>
            </a:pPr>
            <a:endParaRPr sz="3200" dirty="0">
              <a:latin typeface="Calibri"/>
              <a:ea typeface="Calibri"/>
              <a:cs typeface="Calibri"/>
              <a:sym typeface="Calibri"/>
            </a:endParaRPr>
          </a:p>
          <a:p>
            <a:pPr marL="457200" marR="0" lvl="0" indent="-203200" algn="l" rtl="0">
              <a:lnSpc>
                <a:spcPct val="100000"/>
              </a:lnSpc>
              <a:spcBef>
                <a:spcPts val="640"/>
              </a:spcBef>
              <a:spcAft>
                <a:spcPts val="0"/>
              </a:spcAft>
              <a:buClr>
                <a:schemeClr val="dk1"/>
              </a:buClr>
              <a:buSzPts val="3200"/>
              <a:buFont typeface="Calibri"/>
              <a:buChar char="•"/>
            </a:pPr>
            <a:r>
              <a:rPr lang="en-US" sz="3200" dirty="0">
                <a:latin typeface="Calibri"/>
                <a:ea typeface="Calibri"/>
                <a:cs typeface="Calibri"/>
                <a:sym typeface="Calibri"/>
              </a:rPr>
              <a:t>Are At Least Age 55 </a:t>
            </a:r>
            <a:endParaRPr dirty="0"/>
          </a:p>
          <a:p>
            <a:pPr marL="457200" marR="0" lvl="0" indent="0" algn="l" rtl="0">
              <a:lnSpc>
                <a:spcPct val="100000"/>
              </a:lnSpc>
              <a:spcBef>
                <a:spcPts val="640"/>
              </a:spcBef>
              <a:spcAft>
                <a:spcPts val="0"/>
              </a:spcAft>
              <a:buClr>
                <a:schemeClr val="dk1"/>
              </a:buClr>
              <a:buSzPts val="3200"/>
              <a:buFont typeface="Arial"/>
              <a:buNone/>
            </a:pPr>
            <a:endParaRPr sz="3200" dirty="0">
              <a:latin typeface="Calibri"/>
              <a:ea typeface="Calibri"/>
              <a:cs typeface="Calibri"/>
              <a:sym typeface="Calibri"/>
            </a:endParaRPr>
          </a:p>
          <a:p>
            <a:pPr marL="254000" marR="0" lvl="0" indent="0" algn="l" rtl="0">
              <a:lnSpc>
                <a:spcPct val="100000"/>
              </a:lnSpc>
              <a:spcBef>
                <a:spcPts val="640"/>
              </a:spcBef>
              <a:spcAft>
                <a:spcPts val="0"/>
              </a:spcAft>
              <a:buClr>
                <a:schemeClr val="dk1"/>
              </a:buClr>
              <a:buSzPts val="3200"/>
              <a:buNone/>
            </a:pPr>
            <a:r>
              <a:rPr lang="en-US" sz="3200" dirty="0">
                <a:latin typeface="Calibri"/>
                <a:ea typeface="Calibri"/>
                <a:cs typeface="Calibri"/>
                <a:sym typeface="Calibri"/>
              </a:rPr>
              <a:t>And</a:t>
            </a:r>
            <a:endParaRPr dirty="0"/>
          </a:p>
          <a:p>
            <a:pPr marL="457200" marR="0" lvl="0" indent="0" algn="l" rtl="0">
              <a:lnSpc>
                <a:spcPct val="100000"/>
              </a:lnSpc>
              <a:spcBef>
                <a:spcPts val="640"/>
              </a:spcBef>
              <a:spcAft>
                <a:spcPts val="0"/>
              </a:spcAft>
              <a:buClr>
                <a:schemeClr val="dk1"/>
              </a:buClr>
              <a:buSzPts val="3200"/>
              <a:buFont typeface="Arial"/>
              <a:buNone/>
            </a:pPr>
            <a:endParaRPr sz="3200" dirty="0">
              <a:latin typeface="Calibri"/>
              <a:ea typeface="Calibri"/>
              <a:cs typeface="Calibri"/>
              <a:sym typeface="Calibri"/>
            </a:endParaRPr>
          </a:p>
          <a:p>
            <a:pPr marL="457200" marR="0" lvl="0" indent="-203200" algn="l" rtl="0">
              <a:lnSpc>
                <a:spcPct val="100000"/>
              </a:lnSpc>
              <a:spcBef>
                <a:spcPts val="640"/>
              </a:spcBef>
              <a:spcAft>
                <a:spcPts val="0"/>
              </a:spcAft>
              <a:buClr>
                <a:schemeClr val="dk1"/>
              </a:buClr>
              <a:buSzPts val="3200"/>
              <a:buFont typeface="Calibri"/>
              <a:buChar char="•"/>
            </a:pPr>
            <a:r>
              <a:rPr lang="en-US" sz="3200" dirty="0">
                <a:latin typeface="Calibri"/>
                <a:ea typeface="Calibri"/>
                <a:cs typeface="Calibri"/>
                <a:sym typeface="Calibri"/>
              </a:rPr>
              <a:t>Have At Least 10 Years Of Service Immediately Preceding Retirement</a:t>
            </a:r>
            <a:endParaRPr dirty="0"/>
          </a:p>
          <a:p>
            <a:pPr marL="358775" marR="0" lvl="0" indent="-155575"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4"/>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
        <p:nvSpPr>
          <p:cNvPr id="391" name="Google Shape;391;p24"/>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100"/>
              <a:buFont typeface="Calibri"/>
              <a:buNone/>
            </a:pPr>
            <a:r>
              <a:rPr lang="en-US" sz="3100" b="1">
                <a:latin typeface="Calibri"/>
                <a:ea typeface="Calibri"/>
                <a:cs typeface="Calibri"/>
                <a:sym typeface="Calibri"/>
              </a:rPr>
              <a:t>Vision Insurance</a:t>
            </a:r>
            <a:endParaRPr/>
          </a:p>
        </p:txBody>
      </p:sp>
      <p:sp>
        <p:nvSpPr>
          <p:cNvPr id="392" name="Google Shape;392;p24">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94" name="Google Shape;394;p24">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395" name="Google Shape;395;p24"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396" name="Google Shape;396;p24"/>
          <p:cNvSpPr txBox="1">
            <a:spLocks noGrp="1"/>
          </p:cNvSpPr>
          <p:nvPr>
            <p:ph type="body" idx="1"/>
          </p:nvPr>
        </p:nvSpPr>
        <p:spPr>
          <a:xfrm>
            <a:off x="479425" y="1565275"/>
            <a:ext cx="8642350" cy="5197475"/>
          </a:xfrm>
          <a:prstGeom prst="rect">
            <a:avLst/>
          </a:prstGeom>
          <a:noFill/>
          <a:ln>
            <a:noFill/>
          </a:ln>
        </p:spPr>
        <p:txBody>
          <a:bodyPr spcFirstLastPara="1" wrap="square" lIns="91425" tIns="45700" rIns="91425" bIns="45700" anchor="t" anchorCtr="0">
            <a:noAutofit/>
          </a:bodyPr>
          <a:lstStyle/>
          <a:p>
            <a:pPr marL="358775" marR="0" lvl="0" indent="-358775" algn="l" rtl="0">
              <a:lnSpc>
                <a:spcPct val="100000"/>
              </a:lnSpc>
              <a:spcBef>
                <a:spcPts val="0"/>
              </a:spcBef>
              <a:spcAft>
                <a:spcPts val="0"/>
              </a:spcAft>
              <a:buClr>
                <a:schemeClr val="dk1"/>
              </a:buClr>
              <a:buSzPts val="2000"/>
              <a:buFont typeface="Arial"/>
              <a:buNone/>
            </a:pPr>
            <a:endParaRPr sz="2400" i="0" u="none" dirty="0">
              <a:solidFill>
                <a:schemeClr val="dk1"/>
              </a:solidFill>
            </a:endParaRPr>
          </a:p>
          <a:p>
            <a:pPr marL="358775" marR="0" lvl="0" indent="-333375" algn="l" rtl="0">
              <a:lnSpc>
                <a:spcPct val="100000"/>
              </a:lnSpc>
              <a:spcBef>
                <a:spcPts val="560"/>
              </a:spcBef>
              <a:spcAft>
                <a:spcPts val="0"/>
              </a:spcAft>
              <a:buClr>
                <a:schemeClr val="dk1"/>
              </a:buClr>
              <a:buSzPts val="2400"/>
              <a:buFont typeface="Calibri"/>
              <a:buChar char="•"/>
            </a:pPr>
            <a:r>
              <a:rPr lang="en-US" sz="2400" i="0" u="none" dirty="0">
                <a:solidFill>
                  <a:schemeClr val="dk1"/>
                </a:solidFill>
                <a:latin typeface="Calibri"/>
                <a:ea typeface="Calibri"/>
                <a:cs typeface="Calibri"/>
                <a:sym typeface="Calibri"/>
              </a:rPr>
              <a:t>Vision Insurance will terminate at the end of the month in which you retire.</a:t>
            </a:r>
          </a:p>
          <a:p>
            <a:pPr marL="25400" marR="0" lvl="0" indent="0" algn="l" rtl="0">
              <a:lnSpc>
                <a:spcPct val="100000"/>
              </a:lnSpc>
              <a:spcBef>
                <a:spcPts val="560"/>
              </a:spcBef>
              <a:spcAft>
                <a:spcPts val="0"/>
              </a:spcAft>
              <a:buClr>
                <a:schemeClr val="dk1"/>
              </a:buClr>
              <a:buSzPts val="2400"/>
              <a:buNone/>
            </a:pPr>
            <a:endParaRPr sz="2400" dirty="0"/>
          </a:p>
          <a:p>
            <a:pPr marL="358775" indent="-333375">
              <a:spcBef>
                <a:spcPts val="560"/>
              </a:spcBef>
              <a:buSzPts val="2400"/>
              <a:buFont typeface="Calibri"/>
              <a:buChar char="•"/>
            </a:pPr>
            <a:r>
              <a:rPr lang="en-US" sz="2400" dirty="0">
                <a:latin typeface="Calibri"/>
                <a:ea typeface="Calibri"/>
                <a:cs typeface="Calibri"/>
                <a:sym typeface="Calibri"/>
              </a:rPr>
              <a:t>The Consolidated Omnibus Budget Reconciliation Act (COBRA) </a:t>
            </a:r>
            <a:r>
              <a:rPr lang="en-US" sz="2400" i="0" u="none" dirty="0">
                <a:solidFill>
                  <a:schemeClr val="dk1"/>
                </a:solidFill>
                <a:latin typeface="Calibri"/>
                <a:ea typeface="Calibri"/>
                <a:cs typeface="Calibri"/>
                <a:sym typeface="Calibri"/>
              </a:rPr>
              <a:t>continuation is available if you are covered at retirement.  You will be mailed a COBRA election notice.</a:t>
            </a:r>
          </a:p>
          <a:p>
            <a:pPr marL="25400" marR="0" lvl="0" indent="0" algn="l" rtl="0">
              <a:lnSpc>
                <a:spcPct val="100000"/>
              </a:lnSpc>
              <a:spcBef>
                <a:spcPts val="560"/>
              </a:spcBef>
              <a:spcAft>
                <a:spcPts val="0"/>
              </a:spcAft>
              <a:buClr>
                <a:schemeClr val="dk1"/>
              </a:buClr>
              <a:buSzPts val="2400"/>
              <a:buNone/>
            </a:pPr>
            <a:endParaRPr sz="2400" dirty="0"/>
          </a:p>
          <a:p>
            <a:pPr marL="358775" marR="0" lvl="0" indent="-333375" algn="l" rtl="0">
              <a:lnSpc>
                <a:spcPct val="100000"/>
              </a:lnSpc>
              <a:spcBef>
                <a:spcPts val="560"/>
              </a:spcBef>
              <a:spcAft>
                <a:spcPts val="0"/>
              </a:spcAft>
              <a:buClr>
                <a:schemeClr val="dk1"/>
              </a:buClr>
              <a:buSzPts val="2400"/>
              <a:buFont typeface="Calibri"/>
              <a:buChar char="•"/>
            </a:pPr>
            <a:r>
              <a:rPr lang="en-US" sz="2400" i="0" u="none" dirty="0">
                <a:solidFill>
                  <a:schemeClr val="dk1"/>
                </a:solidFill>
                <a:latin typeface="Calibri"/>
                <a:ea typeface="Calibri"/>
                <a:cs typeface="Calibri"/>
                <a:sym typeface="Calibri"/>
              </a:rPr>
              <a:t>Individual Vision plans may be available through the Aon /Alight Retiree Exchange.</a:t>
            </a:r>
            <a:endParaRPr sz="2400" dirty="0"/>
          </a:p>
          <a:p>
            <a:pPr marL="358775" marR="0" lvl="0" indent="-180975" algn="l" rtl="0">
              <a:lnSpc>
                <a:spcPct val="100000"/>
              </a:lnSpc>
              <a:spcBef>
                <a:spcPts val="560"/>
              </a:spcBef>
              <a:spcAft>
                <a:spcPts val="0"/>
              </a:spcAft>
              <a:buClr>
                <a:schemeClr val="dk1"/>
              </a:buClr>
              <a:buSzPts val="2800"/>
              <a:buFont typeface="Arial"/>
              <a:buNone/>
            </a:pPr>
            <a:endParaRPr sz="2800" b="1" i="0" u="none"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5"/>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
        <p:nvSpPr>
          <p:cNvPr id="403" name="Google Shape;403;p25"/>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100"/>
              <a:buFont typeface="Calibri"/>
              <a:buNone/>
            </a:pPr>
            <a:r>
              <a:rPr lang="en-US" sz="3100" b="1">
                <a:latin typeface="Calibri"/>
                <a:ea typeface="Calibri"/>
                <a:cs typeface="Calibri"/>
                <a:sym typeface="Calibri"/>
              </a:rPr>
              <a:t>Other Benefit Eligibility</a:t>
            </a:r>
            <a:endParaRPr/>
          </a:p>
        </p:txBody>
      </p:sp>
      <p:sp>
        <p:nvSpPr>
          <p:cNvPr id="404" name="Google Shape;404;p25">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5">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406" name="Google Shape;406;p25">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407" name="Google Shape;407;p25"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408" name="Google Shape;408;p25"/>
          <p:cNvSpPr txBox="1">
            <a:spLocks noGrp="1"/>
          </p:cNvSpPr>
          <p:nvPr>
            <p:ph type="body" idx="1"/>
          </p:nvPr>
        </p:nvSpPr>
        <p:spPr>
          <a:xfrm>
            <a:off x="479425" y="1487500"/>
            <a:ext cx="8969400" cy="6130800"/>
          </a:xfrm>
          <a:prstGeom prst="rect">
            <a:avLst/>
          </a:prstGeom>
          <a:noFill/>
          <a:ln>
            <a:noFill/>
          </a:ln>
        </p:spPr>
        <p:txBody>
          <a:bodyPr spcFirstLastPara="1" wrap="square" lIns="91425" tIns="45700" rIns="91425" bIns="45700" anchor="t" anchorCtr="0">
            <a:noAutofit/>
          </a:bodyPr>
          <a:lstStyle/>
          <a:p>
            <a:pPr marL="358775" marR="0" lvl="0" indent="-358775" algn="l" rtl="0">
              <a:lnSpc>
                <a:spcPct val="100000"/>
              </a:lnSpc>
              <a:spcBef>
                <a:spcPts val="0"/>
              </a:spcBef>
              <a:spcAft>
                <a:spcPts val="0"/>
              </a:spcAft>
              <a:buClr>
                <a:schemeClr val="dk1"/>
              </a:buClr>
              <a:buSzPts val="2100"/>
              <a:buFont typeface="Calibri"/>
              <a:buChar char="•"/>
            </a:pPr>
            <a:r>
              <a:rPr lang="en-US" sz="2000" i="0" u="none" dirty="0">
                <a:solidFill>
                  <a:schemeClr val="dk1"/>
                </a:solidFill>
                <a:latin typeface="Calibri"/>
                <a:ea typeface="Calibri"/>
                <a:cs typeface="Calibri"/>
                <a:sym typeface="Calibri"/>
              </a:rPr>
              <a:t>The Standard Group Term Life Insurance Terminates at Time or Retirement</a:t>
            </a:r>
            <a:endParaRPr sz="2000" dirty="0"/>
          </a:p>
          <a:p>
            <a:pPr marL="779462" marR="0" lvl="1" indent="-319087" algn="l" rtl="0">
              <a:lnSpc>
                <a:spcPct val="100000"/>
              </a:lnSpc>
              <a:spcBef>
                <a:spcPts val="360"/>
              </a:spcBef>
              <a:spcAft>
                <a:spcPts val="0"/>
              </a:spcAft>
              <a:buClr>
                <a:schemeClr val="dk1"/>
              </a:buClr>
              <a:buSzPts val="2100"/>
              <a:buChar char="•"/>
            </a:pPr>
            <a:r>
              <a:rPr lang="en-US" sz="2000" i="0" u="none" strike="noStrike" cap="none" dirty="0">
                <a:solidFill>
                  <a:schemeClr val="dk1"/>
                </a:solidFill>
                <a:latin typeface="Calibri"/>
                <a:ea typeface="Calibri"/>
                <a:cs typeface="Calibri"/>
                <a:sym typeface="Calibri"/>
              </a:rPr>
              <a:t>You may convert your group term life insurance to an individual policy </a:t>
            </a:r>
            <a:endParaRPr sz="2000" dirty="0"/>
          </a:p>
          <a:p>
            <a:pPr marL="779462" marR="0" lvl="1" indent="-300037" algn="l" rtl="0">
              <a:lnSpc>
                <a:spcPct val="100000"/>
              </a:lnSpc>
              <a:spcBef>
                <a:spcPts val="360"/>
              </a:spcBef>
              <a:spcAft>
                <a:spcPts val="0"/>
              </a:spcAft>
              <a:buClr>
                <a:schemeClr val="dk1"/>
              </a:buClr>
              <a:buSzPts val="1800"/>
              <a:buFont typeface="Calibri"/>
              <a:buNone/>
            </a:pPr>
            <a:r>
              <a:rPr lang="en-US" sz="2000" i="0" u="none" strike="noStrike" cap="none" dirty="0">
                <a:solidFill>
                  <a:schemeClr val="dk1"/>
                </a:solidFill>
                <a:latin typeface="Calibri"/>
                <a:ea typeface="Calibri"/>
                <a:cs typeface="Calibri"/>
                <a:sym typeface="Calibri"/>
              </a:rPr>
              <a:t>      and/or port your coverage. </a:t>
            </a:r>
            <a:endParaRPr sz="2000" dirty="0"/>
          </a:p>
          <a:p>
            <a:pPr marL="779462" marR="0" lvl="1" indent="-300037" algn="l" rtl="0">
              <a:lnSpc>
                <a:spcPct val="100000"/>
              </a:lnSpc>
              <a:spcBef>
                <a:spcPts val="360"/>
              </a:spcBef>
              <a:spcAft>
                <a:spcPts val="0"/>
              </a:spcAft>
              <a:buClr>
                <a:schemeClr val="dk1"/>
              </a:buClr>
              <a:buSzPts val="1800"/>
              <a:buFont typeface="Arial"/>
              <a:buNone/>
            </a:pPr>
            <a:endParaRPr sz="2000" i="0" u="none" strike="noStrike" cap="none" dirty="0">
              <a:solidFill>
                <a:schemeClr val="dk1"/>
              </a:solidFill>
              <a:latin typeface="Calibri"/>
              <a:ea typeface="Calibri"/>
              <a:cs typeface="Calibri"/>
              <a:sym typeface="Calibri"/>
            </a:endParaRPr>
          </a:p>
          <a:p>
            <a:pPr marL="358775" marR="0" lvl="0" indent="-358775" algn="l" rtl="0">
              <a:lnSpc>
                <a:spcPct val="100000"/>
              </a:lnSpc>
              <a:spcBef>
                <a:spcPts val="360"/>
              </a:spcBef>
              <a:spcAft>
                <a:spcPts val="0"/>
              </a:spcAft>
              <a:buClr>
                <a:schemeClr val="dk1"/>
              </a:buClr>
              <a:buSzPts val="2100"/>
              <a:buFont typeface="Calibri"/>
              <a:buChar char="•"/>
            </a:pPr>
            <a:r>
              <a:rPr lang="en-US" sz="2000" i="0" u="none" dirty="0">
                <a:solidFill>
                  <a:schemeClr val="dk1"/>
                </a:solidFill>
                <a:latin typeface="Calibri"/>
                <a:ea typeface="Calibri"/>
                <a:cs typeface="Calibri"/>
                <a:sym typeface="Calibri"/>
              </a:rPr>
              <a:t>Farmers Group Homeowners &amp; Automobile Insurance</a:t>
            </a:r>
            <a:endParaRPr sz="2000" dirty="0"/>
          </a:p>
          <a:p>
            <a:pPr marL="779462" marR="0" lvl="1" indent="-319087" algn="l" rtl="0">
              <a:lnSpc>
                <a:spcPct val="100000"/>
              </a:lnSpc>
              <a:spcBef>
                <a:spcPts val="360"/>
              </a:spcBef>
              <a:spcAft>
                <a:spcPts val="0"/>
              </a:spcAft>
              <a:buClr>
                <a:schemeClr val="dk1"/>
              </a:buClr>
              <a:buSzPts val="2100"/>
              <a:buChar char="•"/>
            </a:pPr>
            <a:r>
              <a:rPr lang="en-US" sz="2000" i="0" u="none" strike="noStrike" cap="none" dirty="0">
                <a:solidFill>
                  <a:schemeClr val="dk1"/>
                </a:solidFill>
                <a:latin typeface="Calibri"/>
                <a:ea typeface="Calibri"/>
                <a:cs typeface="Calibri"/>
                <a:sym typeface="Calibri"/>
              </a:rPr>
              <a:t>Group discounts continue – payroll deductions stop</a:t>
            </a:r>
            <a:endParaRPr sz="2000" dirty="0"/>
          </a:p>
          <a:p>
            <a:pPr marL="779462" marR="0" lvl="1" indent="-185737" algn="l" rtl="0">
              <a:lnSpc>
                <a:spcPct val="100000"/>
              </a:lnSpc>
              <a:spcBef>
                <a:spcPts val="360"/>
              </a:spcBef>
              <a:spcAft>
                <a:spcPts val="0"/>
              </a:spcAft>
              <a:buClr>
                <a:schemeClr val="dk1"/>
              </a:buClr>
              <a:buSzPts val="1800"/>
              <a:buFont typeface="Arial"/>
              <a:buNone/>
            </a:pPr>
            <a:endParaRPr sz="2000" i="0" u="none" strike="noStrike" cap="none" dirty="0">
              <a:solidFill>
                <a:schemeClr val="dk1"/>
              </a:solidFill>
              <a:latin typeface="Calibri"/>
              <a:ea typeface="Calibri"/>
              <a:cs typeface="Calibri"/>
              <a:sym typeface="Calibri"/>
            </a:endParaRPr>
          </a:p>
          <a:p>
            <a:pPr marL="358775" marR="0" lvl="0" indent="-358775" algn="l" rtl="0">
              <a:lnSpc>
                <a:spcPct val="100000"/>
              </a:lnSpc>
              <a:spcBef>
                <a:spcPts val="360"/>
              </a:spcBef>
              <a:spcAft>
                <a:spcPts val="0"/>
              </a:spcAft>
              <a:buClr>
                <a:schemeClr val="dk1"/>
              </a:buClr>
              <a:buSzPts val="2100"/>
              <a:buFont typeface="Calibri"/>
              <a:buChar char="•"/>
            </a:pPr>
            <a:r>
              <a:rPr lang="en-US" sz="2000" i="0" u="none" dirty="0">
                <a:solidFill>
                  <a:schemeClr val="dk1"/>
                </a:solidFill>
                <a:latin typeface="Calibri"/>
                <a:ea typeface="Calibri"/>
                <a:cs typeface="Calibri"/>
                <a:sym typeface="Calibri"/>
              </a:rPr>
              <a:t>CIGNA Employee Assistance Program (EAP) </a:t>
            </a:r>
            <a:endParaRPr sz="2000" dirty="0"/>
          </a:p>
          <a:p>
            <a:pPr marL="779462" marR="0" lvl="1" indent="-319087" algn="l" rtl="0">
              <a:lnSpc>
                <a:spcPct val="100000"/>
              </a:lnSpc>
              <a:spcBef>
                <a:spcPts val="360"/>
              </a:spcBef>
              <a:spcAft>
                <a:spcPts val="0"/>
              </a:spcAft>
              <a:buClr>
                <a:schemeClr val="dk1"/>
              </a:buClr>
              <a:buSzPts val="2100"/>
              <a:buChar char="•"/>
            </a:pPr>
            <a:r>
              <a:rPr lang="en-US" sz="2000" i="0" u="none" strike="noStrike" cap="none" dirty="0">
                <a:solidFill>
                  <a:schemeClr val="dk1"/>
                </a:solidFill>
                <a:latin typeface="Calibri"/>
                <a:ea typeface="Calibri"/>
                <a:cs typeface="Calibri"/>
                <a:sym typeface="Calibri"/>
              </a:rPr>
              <a:t>Eligibility continues</a:t>
            </a:r>
            <a:endParaRPr sz="2000" dirty="0"/>
          </a:p>
          <a:p>
            <a:pPr marL="779462" marR="0" lvl="1" indent="-300037" algn="l" rtl="0">
              <a:lnSpc>
                <a:spcPct val="100000"/>
              </a:lnSpc>
              <a:spcBef>
                <a:spcPts val="360"/>
              </a:spcBef>
              <a:spcAft>
                <a:spcPts val="0"/>
              </a:spcAft>
              <a:buClr>
                <a:schemeClr val="dk1"/>
              </a:buClr>
              <a:buSzPts val="1800"/>
              <a:buFont typeface="Arial"/>
              <a:buNone/>
            </a:pPr>
            <a:endParaRPr sz="2000" i="0" u="none" strike="noStrike" cap="none" dirty="0">
              <a:solidFill>
                <a:schemeClr val="dk1"/>
              </a:solidFill>
              <a:latin typeface="Calibri"/>
              <a:ea typeface="Calibri"/>
              <a:cs typeface="Calibri"/>
              <a:sym typeface="Calibri"/>
            </a:endParaRPr>
          </a:p>
          <a:p>
            <a:pPr marL="358775" marR="0" lvl="0" indent="-358775" algn="l" rtl="0">
              <a:lnSpc>
                <a:spcPct val="100000"/>
              </a:lnSpc>
              <a:spcBef>
                <a:spcPts val="360"/>
              </a:spcBef>
              <a:spcAft>
                <a:spcPts val="0"/>
              </a:spcAft>
              <a:buClr>
                <a:schemeClr val="dk1"/>
              </a:buClr>
              <a:buSzPts val="2100"/>
              <a:buFont typeface="Calibri"/>
              <a:buChar char="•"/>
            </a:pPr>
            <a:r>
              <a:rPr lang="en-US" sz="2000" i="0" u="none" dirty="0">
                <a:solidFill>
                  <a:schemeClr val="dk1"/>
                </a:solidFill>
                <a:latin typeface="Calibri"/>
                <a:ea typeface="Calibri"/>
                <a:cs typeface="Calibri"/>
                <a:sym typeface="Calibri"/>
              </a:rPr>
              <a:t>Flexible Spending Account – Healthcare</a:t>
            </a:r>
            <a:endParaRPr sz="2000" dirty="0"/>
          </a:p>
          <a:p>
            <a:pPr marL="779462" marR="0" lvl="1" indent="-319087" algn="l" rtl="0">
              <a:lnSpc>
                <a:spcPct val="100000"/>
              </a:lnSpc>
              <a:spcBef>
                <a:spcPts val="360"/>
              </a:spcBef>
              <a:spcAft>
                <a:spcPts val="0"/>
              </a:spcAft>
              <a:buClr>
                <a:schemeClr val="dk1"/>
              </a:buClr>
              <a:buSzPts val="2100"/>
              <a:buChar char="•"/>
            </a:pPr>
            <a:r>
              <a:rPr lang="en-US" sz="2000" i="0" u="none" strike="noStrike" cap="none" dirty="0">
                <a:solidFill>
                  <a:schemeClr val="dk1"/>
                </a:solidFill>
                <a:latin typeface="Calibri"/>
                <a:ea typeface="Calibri"/>
                <a:cs typeface="Calibri"/>
                <a:sym typeface="Calibri"/>
              </a:rPr>
              <a:t>Coverage may continue via COBRA- Please note that you must incur charges prior to your retirement date in order to use current funds or you can continue via COBRA. </a:t>
            </a:r>
            <a:endParaRPr sz="2000" dirty="0"/>
          </a:p>
          <a:p>
            <a:pPr marL="779462" marR="0" lvl="1" indent="-300037" algn="l" rtl="0">
              <a:lnSpc>
                <a:spcPct val="100000"/>
              </a:lnSpc>
              <a:spcBef>
                <a:spcPts val="360"/>
              </a:spcBef>
              <a:spcAft>
                <a:spcPts val="0"/>
              </a:spcAft>
              <a:buClr>
                <a:schemeClr val="dk1"/>
              </a:buClr>
              <a:buSzPts val="1800"/>
              <a:buFont typeface="Arial"/>
              <a:buNone/>
            </a:pPr>
            <a:endParaRPr sz="2000" i="0" u="none" strike="noStrike" cap="none" dirty="0">
              <a:solidFill>
                <a:schemeClr val="dk1"/>
              </a:solidFill>
              <a:latin typeface="Calibri"/>
              <a:ea typeface="Calibri"/>
              <a:cs typeface="Calibri"/>
              <a:sym typeface="Calibri"/>
            </a:endParaRPr>
          </a:p>
          <a:p>
            <a:pPr marL="358775" marR="0" lvl="0" indent="-358775" algn="l" rtl="0">
              <a:lnSpc>
                <a:spcPct val="100000"/>
              </a:lnSpc>
              <a:spcBef>
                <a:spcPts val="360"/>
              </a:spcBef>
              <a:spcAft>
                <a:spcPts val="0"/>
              </a:spcAft>
              <a:buClr>
                <a:schemeClr val="dk1"/>
              </a:buClr>
              <a:buSzPts val="2100"/>
              <a:buFont typeface="Calibri"/>
              <a:buChar char="•"/>
            </a:pPr>
            <a:r>
              <a:rPr lang="en-US" sz="2000" i="0" u="none" dirty="0">
                <a:solidFill>
                  <a:schemeClr val="dk1"/>
                </a:solidFill>
                <a:latin typeface="Calibri"/>
                <a:ea typeface="Calibri"/>
                <a:cs typeface="Calibri"/>
                <a:sym typeface="Calibri"/>
              </a:rPr>
              <a:t>Nationwide Pet Insurance</a:t>
            </a:r>
            <a:endParaRPr sz="2000" dirty="0"/>
          </a:p>
          <a:p>
            <a:pPr marL="779462" marR="0" lvl="1" indent="-319087" algn="l" rtl="0">
              <a:lnSpc>
                <a:spcPct val="100000"/>
              </a:lnSpc>
              <a:spcBef>
                <a:spcPts val="360"/>
              </a:spcBef>
              <a:spcAft>
                <a:spcPts val="0"/>
              </a:spcAft>
              <a:buClr>
                <a:schemeClr val="dk1"/>
              </a:buClr>
              <a:buSzPts val="2100"/>
              <a:buChar char="•"/>
            </a:pPr>
            <a:r>
              <a:rPr lang="en-US" sz="2000" i="0" u="none" strike="noStrike" cap="none" dirty="0">
                <a:solidFill>
                  <a:schemeClr val="dk1"/>
                </a:solidFill>
                <a:latin typeface="Calibri"/>
                <a:ea typeface="Calibri"/>
                <a:cs typeface="Calibri"/>
                <a:sym typeface="Calibri"/>
              </a:rPr>
              <a:t>Group discounts continue – payroll deductions stop</a:t>
            </a:r>
            <a:endParaRPr sz="2000" dirty="0"/>
          </a:p>
          <a:p>
            <a:pPr marL="358775" marR="0" lvl="0" indent="-244475" algn="l" rtl="0">
              <a:lnSpc>
                <a:spcPct val="100000"/>
              </a:lnSpc>
              <a:spcBef>
                <a:spcPts val="360"/>
              </a:spcBef>
              <a:spcAft>
                <a:spcPts val="0"/>
              </a:spcAft>
              <a:buClr>
                <a:schemeClr val="dk1"/>
              </a:buClr>
              <a:buSzPts val="1800"/>
              <a:buFont typeface="Arial"/>
              <a:buNone/>
            </a:pPr>
            <a:endParaRPr sz="1800" b="1" i="0" u="none" strike="noStrike" cap="none"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6"/>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
        <p:nvSpPr>
          <p:cNvPr id="415" name="Google Shape;415;p26"/>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100"/>
              <a:buFont typeface="Calibri"/>
              <a:buNone/>
            </a:pPr>
            <a:r>
              <a:rPr lang="en-US" sz="3100" b="1" u="none">
                <a:solidFill>
                  <a:schemeClr val="dk2"/>
                </a:solidFill>
                <a:latin typeface="Calibri"/>
                <a:ea typeface="Calibri"/>
                <a:cs typeface="Calibri"/>
                <a:sym typeface="Calibri"/>
              </a:rPr>
              <a:t>TIAA</a:t>
            </a:r>
            <a:endParaRPr/>
          </a:p>
        </p:txBody>
      </p:sp>
      <p:sp>
        <p:nvSpPr>
          <p:cNvPr id="416" name="Google Shape;416;p26">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6">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418" name="Google Shape;418;p26">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419" name="Google Shape;419;p26"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420" name="Google Shape;420;p26"/>
          <p:cNvSpPr txBox="1">
            <a:spLocks noGrp="1"/>
          </p:cNvSpPr>
          <p:nvPr>
            <p:ph type="body" idx="1"/>
          </p:nvPr>
        </p:nvSpPr>
        <p:spPr>
          <a:xfrm>
            <a:off x="479425" y="1565275"/>
            <a:ext cx="8642350" cy="5197475"/>
          </a:xfrm>
          <a:prstGeom prst="rect">
            <a:avLst/>
          </a:prstGeom>
          <a:noFill/>
          <a:ln>
            <a:noFill/>
          </a:ln>
        </p:spPr>
        <p:txBody>
          <a:bodyPr spcFirstLastPara="1" wrap="square" lIns="91425" tIns="45700" rIns="91425" bIns="45700" anchor="t" anchorCtr="0">
            <a:noAutofit/>
          </a:bodyPr>
          <a:lstStyle/>
          <a:p>
            <a:pPr marL="358775" marR="0" lvl="0" indent="-358775"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58775" marR="0" lvl="0" indent="-358775" algn="l" rtl="0">
              <a:lnSpc>
                <a:spcPct val="100000"/>
              </a:lnSpc>
              <a:spcBef>
                <a:spcPts val="0"/>
              </a:spcBef>
              <a:spcAft>
                <a:spcPts val="0"/>
              </a:spcAft>
              <a:buClr>
                <a:schemeClr val="dk1"/>
              </a:buClr>
              <a:buSzPts val="2000"/>
              <a:buFont typeface="Arial"/>
              <a:buNone/>
            </a:pPr>
            <a:endParaRPr sz="2000" i="0" u="none">
              <a:solidFill>
                <a:schemeClr val="dk1"/>
              </a:solidFill>
              <a:latin typeface="Calibri"/>
              <a:ea typeface="Calibri"/>
              <a:cs typeface="Calibri"/>
              <a:sym typeface="Calibri"/>
            </a:endParaRPr>
          </a:p>
          <a:p>
            <a:pPr marL="457200" marR="0" lvl="0" indent="0" algn="l" rtl="0">
              <a:lnSpc>
                <a:spcPct val="100000"/>
              </a:lnSpc>
              <a:spcBef>
                <a:spcPts val="480"/>
              </a:spcBef>
              <a:spcAft>
                <a:spcPts val="0"/>
              </a:spcAft>
              <a:buSzPts val="1800"/>
              <a:buNone/>
            </a:pPr>
            <a:r>
              <a:rPr lang="en-US" sz="2400" i="0" u="none">
                <a:solidFill>
                  <a:schemeClr val="dk1"/>
                </a:solidFill>
                <a:latin typeface="Calibri"/>
                <a:ea typeface="Calibri"/>
                <a:cs typeface="Calibri"/>
                <a:sym typeface="Calibri"/>
              </a:rPr>
              <a:t>Contact your retirement account vendor or TIAA at 1-800-842-2776 to discuss your benefits post-retirement. </a:t>
            </a:r>
            <a:endParaRPr/>
          </a:p>
          <a:p>
            <a:pPr marL="358775" marR="0" lvl="0" indent="-206375" algn="l" rtl="0">
              <a:lnSpc>
                <a:spcPct val="100000"/>
              </a:lnSpc>
              <a:spcBef>
                <a:spcPts val="480"/>
              </a:spcBef>
              <a:spcAft>
                <a:spcPts val="0"/>
              </a:spcAft>
              <a:buClr>
                <a:schemeClr val="dk1"/>
              </a:buClr>
              <a:buSzPts val="2400"/>
              <a:buFont typeface="Arial"/>
              <a:buNone/>
            </a:pPr>
            <a:endParaRPr sz="2400" b="1" i="0" u="none">
              <a:solidFill>
                <a:schemeClr val="dk1"/>
              </a:solidFill>
              <a:latin typeface="Calibri"/>
              <a:ea typeface="Calibri"/>
              <a:cs typeface="Calibri"/>
              <a:sym typeface="Calibri"/>
            </a:endParaRPr>
          </a:p>
          <a:p>
            <a:pPr marL="358775" marR="0" lvl="0" indent="-206375" algn="l" rtl="0">
              <a:lnSpc>
                <a:spcPct val="100000"/>
              </a:lnSpc>
              <a:spcBef>
                <a:spcPts val="480"/>
              </a:spcBef>
              <a:spcAft>
                <a:spcPts val="0"/>
              </a:spcAft>
              <a:buClr>
                <a:schemeClr val="dk1"/>
              </a:buClr>
              <a:buSzPts val="2400"/>
              <a:buFont typeface="Arial"/>
              <a:buNone/>
            </a:pPr>
            <a:endParaRPr sz="2400" b="1" i="0" u="none">
              <a:solidFill>
                <a:schemeClr val="dk1"/>
              </a:solidFill>
              <a:latin typeface="Calibri"/>
              <a:ea typeface="Calibri"/>
              <a:cs typeface="Calibri"/>
              <a:sym typeface="Calibri"/>
            </a:endParaRPr>
          </a:p>
          <a:p>
            <a:pPr marL="358775" marR="0" lvl="0" indent="-206375" algn="l" rtl="0">
              <a:lnSpc>
                <a:spcPct val="100000"/>
              </a:lnSpc>
              <a:spcBef>
                <a:spcPts val="480"/>
              </a:spcBef>
              <a:spcAft>
                <a:spcPts val="0"/>
              </a:spcAft>
              <a:buClr>
                <a:schemeClr val="dk1"/>
              </a:buClr>
              <a:buSzPts val="2400"/>
              <a:buFont typeface="Arial"/>
              <a:buNone/>
            </a:pPr>
            <a:endParaRPr sz="2400" b="1" i="0" u="none">
              <a:solidFill>
                <a:schemeClr val="dk1"/>
              </a:solidFill>
              <a:latin typeface="Calibri"/>
              <a:ea typeface="Calibri"/>
              <a:cs typeface="Calibri"/>
              <a:sym typeface="Calibri"/>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8"/>
          <p:cNvSpPr txBox="1"/>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
        <p:nvSpPr>
          <p:cNvPr id="427" name="Google Shape;427;p28"/>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100"/>
              <a:buFont typeface="Calibri"/>
              <a:buNone/>
            </a:pPr>
            <a:r>
              <a:rPr lang="en-US" sz="3100" b="1" u="none">
                <a:solidFill>
                  <a:schemeClr val="dk1"/>
                </a:solidFill>
                <a:latin typeface="Calibri"/>
                <a:ea typeface="Calibri"/>
                <a:cs typeface="Calibri"/>
                <a:sym typeface="Calibri"/>
              </a:rPr>
              <a:t>Retirement Guide – How to</a:t>
            </a:r>
            <a:endParaRPr/>
          </a:p>
        </p:txBody>
      </p:sp>
      <p:sp>
        <p:nvSpPr>
          <p:cNvPr id="428" name="Google Shape;428;p28">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8">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430" name="Google Shape;430;p28">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431" name="Google Shape;431;p28"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432" name="Google Shape;432;p28"/>
          <p:cNvSpPr txBox="1">
            <a:spLocks noGrp="1"/>
          </p:cNvSpPr>
          <p:nvPr>
            <p:ph type="body" idx="1"/>
          </p:nvPr>
        </p:nvSpPr>
        <p:spPr>
          <a:xfrm>
            <a:off x="660400" y="2068512"/>
            <a:ext cx="8280400" cy="4932362"/>
          </a:xfrm>
          <a:prstGeom prst="rect">
            <a:avLst/>
          </a:prstGeom>
          <a:noFill/>
          <a:ln>
            <a:noFill/>
          </a:ln>
        </p:spPr>
        <p:txBody>
          <a:bodyPr spcFirstLastPara="1" wrap="square" lIns="91425" tIns="45700" rIns="91425" bIns="45700" anchor="t" anchorCtr="0">
            <a:noAutofit/>
          </a:bodyPr>
          <a:lstStyle/>
          <a:p>
            <a:pPr marL="239711" marR="0" lvl="0" indent="-239711" algn="l" rtl="0">
              <a:lnSpc>
                <a:spcPct val="90000"/>
              </a:lnSpc>
              <a:spcBef>
                <a:spcPts val="0"/>
              </a:spcBef>
              <a:spcAft>
                <a:spcPts val="0"/>
              </a:spcAft>
              <a:buClr>
                <a:schemeClr val="dk1"/>
              </a:buClr>
              <a:buSzPts val="2900"/>
              <a:buFont typeface="Arial"/>
              <a:buChar char="•"/>
            </a:pPr>
            <a:r>
              <a:rPr lang="en-US" sz="2900" b="0" i="0" u="none" strike="noStrike" cap="none">
                <a:solidFill>
                  <a:schemeClr val="dk1"/>
                </a:solidFill>
                <a:latin typeface="Calibri"/>
                <a:ea typeface="Calibri"/>
                <a:cs typeface="Calibri"/>
                <a:sym typeface="Calibri"/>
              </a:rPr>
              <a:t>From mycampus home </a:t>
            </a:r>
            <a:endParaRPr/>
          </a:p>
          <a:p>
            <a:pPr marL="239711" marR="0" lvl="0" indent="-239711" algn="l" rtl="0">
              <a:lnSpc>
                <a:spcPct val="90000"/>
              </a:lnSpc>
              <a:spcBef>
                <a:spcPts val="1000"/>
              </a:spcBef>
              <a:spcAft>
                <a:spcPts val="0"/>
              </a:spcAft>
              <a:buClr>
                <a:schemeClr val="dk1"/>
              </a:buClr>
              <a:buSzPts val="2900"/>
              <a:buFont typeface="Arial"/>
              <a:buNone/>
            </a:pPr>
            <a:r>
              <a:rPr lang="en-US" sz="2900" b="0" i="0" u="none" strike="noStrike" cap="none">
                <a:solidFill>
                  <a:schemeClr val="dk1"/>
                </a:solidFill>
                <a:latin typeface="Calibri"/>
                <a:ea typeface="Calibri"/>
                <a:cs typeface="Calibri"/>
                <a:sym typeface="Calibri"/>
              </a:rPr>
              <a:t>page to MaineStreet</a:t>
            </a:r>
            <a:endParaRPr/>
          </a:p>
          <a:p>
            <a:pPr marL="239711" marR="0" lvl="0" indent="-239711" algn="l" rtl="0">
              <a:lnSpc>
                <a:spcPct val="90000"/>
              </a:lnSpc>
              <a:spcBef>
                <a:spcPts val="1000"/>
              </a:spcBef>
              <a:spcAft>
                <a:spcPts val="0"/>
              </a:spcAft>
              <a:buClr>
                <a:schemeClr val="dk1"/>
              </a:buClr>
              <a:buSzPts val="2900"/>
              <a:buFont typeface="Arial"/>
              <a:buChar char="•"/>
            </a:pPr>
            <a:r>
              <a:rPr lang="en-US" sz="2900" b="0" i="0" u="none" strike="noStrike" cap="none">
                <a:solidFill>
                  <a:schemeClr val="dk1"/>
                </a:solidFill>
                <a:latin typeface="Calibri"/>
                <a:ea typeface="Calibri"/>
                <a:cs typeface="Calibri"/>
                <a:sym typeface="Calibri"/>
              </a:rPr>
              <a:t>Select the Employee</a:t>
            </a:r>
            <a:endParaRPr/>
          </a:p>
          <a:p>
            <a:pPr marL="239711" marR="0" lvl="0" indent="-239711" algn="l" rtl="0">
              <a:lnSpc>
                <a:spcPct val="90000"/>
              </a:lnSpc>
              <a:spcBef>
                <a:spcPts val="1000"/>
              </a:spcBef>
              <a:spcAft>
                <a:spcPts val="0"/>
              </a:spcAft>
              <a:buClr>
                <a:schemeClr val="dk1"/>
              </a:buClr>
              <a:buSzPts val="2900"/>
              <a:buFont typeface="Arial"/>
              <a:buNone/>
            </a:pPr>
            <a:r>
              <a:rPr lang="en-US" sz="2900" b="0" i="0" u="none" strike="noStrike" cap="none">
                <a:solidFill>
                  <a:schemeClr val="dk1"/>
                </a:solidFill>
                <a:latin typeface="Calibri"/>
                <a:ea typeface="Calibri"/>
                <a:cs typeface="Calibri"/>
                <a:sym typeface="Calibri"/>
              </a:rPr>
              <a:t>Self Service option from </a:t>
            </a:r>
            <a:endParaRPr/>
          </a:p>
          <a:p>
            <a:pPr marL="239711" marR="0" lvl="0" indent="-239711" algn="l" rtl="0">
              <a:lnSpc>
                <a:spcPct val="90000"/>
              </a:lnSpc>
              <a:spcBef>
                <a:spcPts val="1000"/>
              </a:spcBef>
              <a:spcAft>
                <a:spcPts val="0"/>
              </a:spcAft>
              <a:buClr>
                <a:schemeClr val="dk1"/>
              </a:buClr>
              <a:buSzPts val="2900"/>
              <a:buFont typeface="Arial"/>
              <a:buNone/>
            </a:pPr>
            <a:r>
              <a:rPr lang="en-US" sz="2900" b="0" i="0" u="none" strike="noStrike" cap="none">
                <a:solidFill>
                  <a:schemeClr val="dk1"/>
                </a:solidFill>
                <a:latin typeface="Calibri"/>
                <a:ea typeface="Calibri"/>
                <a:cs typeface="Calibri"/>
                <a:sym typeface="Calibri"/>
              </a:rPr>
              <a:t>the menu</a:t>
            </a:r>
            <a:endParaRPr/>
          </a:p>
        </p:txBody>
      </p:sp>
      <p:grpSp>
        <p:nvGrpSpPr>
          <p:cNvPr id="433" name="Google Shape;433;p28" descr="Screenshot of my camps. First tab labelled &quot;LaunchPad' is open. An arrow points to the second button from the left on the top raw, labelled &quot;MaineStreet&quot;"/>
          <p:cNvGrpSpPr/>
          <p:nvPr/>
        </p:nvGrpSpPr>
        <p:grpSpPr>
          <a:xfrm>
            <a:off x="4205287" y="2073275"/>
            <a:ext cx="4678362" cy="4810125"/>
            <a:chOff x="3356976" y="1825625"/>
            <a:chExt cx="4676970" cy="4810125"/>
          </a:xfrm>
        </p:grpSpPr>
        <p:pic>
          <p:nvPicPr>
            <p:cNvPr id="434" name="Google Shape;434;p28"/>
            <p:cNvPicPr preferRelativeResize="0"/>
            <p:nvPr/>
          </p:nvPicPr>
          <p:blipFill rotWithShape="1">
            <a:blip r:embed="rId4">
              <a:alphaModFix/>
            </a:blip>
            <a:srcRect/>
            <a:stretch/>
          </p:blipFill>
          <p:spPr>
            <a:xfrm>
              <a:off x="3757221" y="1825625"/>
              <a:ext cx="4276725" cy="4810125"/>
            </a:xfrm>
            <a:prstGeom prst="rect">
              <a:avLst/>
            </a:prstGeom>
            <a:noFill/>
            <a:ln>
              <a:noFill/>
            </a:ln>
          </p:spPr>
        </p:pic>
        <p:sp>
          <p:nvSpPr>
            <p:cNvPr id="435" name="Google Shape;435;p28"/>
            <p:cNvSpPr/>
            <p:nvPr/>
          </p:nvSpPr>
          <p:spPr>
            <a:xfrm>
              <a:off x="3356976" y="3132138"/>
              <a:ext cx="979196" cy="484187"/>
            </a:xfrm>
            <a:prstGeom prst="rightArrow">
              <a:avLst>
                <a:gd name="adj1" fmla="val 16260"/>
                <a:gd name="adj2" fmla="val 50000"/>
              </a:avLst>
            </a:prstGeom>
            <a:solidFill>
              <a:schemeClr val="accent1"/>
            </a:solidFill>
            <a:ln w="12700" cap="flat" cmpd="sng">
              <a:solidFill>
                <a:srgbClr val="4171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9"/>
          <p:cNvSpPr txBox="1"/>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
        <p:nvSpPr>
          <p:cNvPr id="442" name="Google Shape;442;p29"/>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100"/>
              <a:buFont typeface="Calibri"/>
              <a:buNone/>
            </a:pPr>
            <a:r>
              <a:rPr lang="en-US" sz="3100" b="1" u="none" dirty="0">
                <a:solidFill>
                  <a:schemeClr val="dk1"/>
                </a:solidFill>
                <a:latin typeface="Calibri"/>
                <a:ea typeface="Calibri"/>
                <a:cs typeface="Calibri"/>
                <a:sym typeface="Calibri"/>
              </a:rPr>
              <a:t>Retirement Guide – How to continued </a:t>
            </a:r>
            <a:endParaRPr dirty="0"/>
          </a:p>
        </p:txBody>
      </p:sp>
      <p:sp>
        <p:nvSpPr>
          <p:cNvPr id="443" name="Google Shape;443;p29">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9">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445" name="Google Shape;445;p29">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446" name="Google Shape;446;p29"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447" name="Google Shape;447;p29"/>
          <p:cNvSpPr txBox="1">
            <a:spLocks noGrp="1"/>
          </p:cNvSpPr>
          <p:nvPr>
            <p:ph type="body" idx="1"/>
          </p:nvPr>
        </p:nvSpPr>
        <p:spPr>
          <a:xfrm>
            <a:off x="677862" y="1924050"/>
            <a:ext cx="8280400" cy="800100"/>
          </a:xfrm>
          <a:prstGeom prst="rect">
            <a:avLst/>
          </a:prstGeom>
          <a:noFill/>
          <a:ln>
            <a:noFill/>
          </a:ln>
        </p:spPr>
        <p:txBody>
          <a:bodyPr spcFirstLastPara="1" wrap="square" lIns="91425" tIns="45700" rIns="91425" bIns="45700" anchor="t" anchorCtr="0">
            <a:noAutofit/>
          </a:bodyPr>
          <a:lstStyle/>
          <a:p>
            <a:pPr marL="239711" marR="0" lvl="0" indent="-239711" algn="l" rtl="0">
              <a:lnSpc>
                <a:spcPct val="90000"/>
              </a:lnSpc>
              <a:spcBef>
                <a:spcPts val="0"/>
              </a:spcBef>
              <a:spcAft>
                <a:spcPts val="0"/>
              </a:spcAft>
              <a:buClr>
                <a:schemeClr val="dk1"/>
              </a:buClr>
              <a:buSzPts val="2900"/>
              <a:buFont typeface="Arial"/>
              <a:buChar char="•"/>
            </a:pPr>
            <a:r>
              <a:rPr lang="en-US" sz="2900" b="0" i="0" u="none" strike="noStrike" cap="none" dirty="0">
                <a:solidFill>
                  <a:schemeClr val="dk1"/>
                </a:solidFill>
                <a:latin typeface="Calibri"/>
                <a:ea typeface="Calibri"/>
                <a:cs typeface="Calibri"/>
                <a:sym typeface="Calibri"/>
              </a:rPr>
              <a:t>Select the tile labelled Retirement Guide</a:t>
            </a:r>
            <a:endParaRPr dirty="0"/>
          </a:p>
        </p:txBody>
      </p:sp>
      <p:grpSp>
        <p:nvGrpSpPr>
          <p:cNvPr id="448" name="Google Shape;448;p29" descr="Screenshot from MaineStreet. A circle indicates the second button from the left labelled &quot;Retirement Guide.&quot;"/>
          <p:cNvGrpSpPr/>
          <p:nvPr/>
        </p:nvGrpSpPr>
        <p:grpSpPr>
          <a:xfrm>
            <a:off x="569912" y="2819400"/>
            <a:ext cx="8496300" cy="2438400"/>
            <a:chOff x="552450" y="2667000"/>
            <a:chExt cx="8496300" cy="2438400"/>
          </a:xfrm>
        </p:grpSpPr>
        <p:pic>
          <p:nvPicPr>
            <p:cNvPr id="449" name="Google Shape;449;p29"/>
            <p:cNvPicPr preferRelativeResize="0"/>
            <p:nvPr/>
          </p:nvPicPr>
          <p:blipFill rotWithShape="1">
            <a:blip r:embed="rId4">
              <a:alphaModFix/>
            </a:blip>
            <a:srcRect/>
            <a:stretch/>
          </p:blipFill>
          <p:spPr>
            <a:xfrm>
              <a:off x="552450" y="2762250"/>
              <a:ext cx="8496300" cy="2247900"/>
            </a:xfrm>
            <a:prstGeom prst="rect">
              <a:avLst/>
            </a:prstGeom>
            <a:noFill/>
            <a:ln>
              <a:noFill/>
            </a:ln>
          </p:spPr>
        </p:pic>
        <p:sp>
          <p:nvSpPr>
            <p:cNvPr id="450" name="Google Shape;450;p29"/>
            <p:cNvSpPr/>
            <p:nvPr/>
          </p:nvSpPr>
          <p:spPr>
            <a:xfrm>
              <a:off x="3314700" y="2667000"/>
              <a:ext cx="2971800" cy="2438400"/>
            </a:xfrm>
            <a:prstGeom prst="roundRect">
              <a:avLst>
                <a:gd name="adj" fmla="val 16667"/>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0"/>
          <p:cNvSpPr txBox="1"/>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
        <p:nvSpPr>
          <p:cNvPr id="457" name="Google Shape;457;p30"/>
          <p:cNvSpPr txBox="1">
            <a:spLocks noGrp="1"/>
          </p:cNvSpPr>
          <p:nvPr>
            <p:ph type="title"/>
          </p:nvPr>
        </p:nvSpPr>
        <p:spPr>
          <a:xfrm>
            <a:off x="2560637" y="53657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100"/>
              <a:buFont typeface="Calibri"/>
              <a:buNone/>
            </a:pPr>
            <a:r>
              <a:rPr lang="en-US" sz="3100" b="1" u="none" dirty="0">
                <a:solidFill>
                  <a:schemeClr val="dk1"/>
                </a:solidFill>
                <a:latin typeface="Calibri"/>
                <a:ea typeface="Calibri"/>
                <a:cs typeface="Calibri"/>
                <a:sym typeface="Calibri"/>
              </a:rPr>
              <a:t>Choose an option</a:t>
            </a:r>
            <a:endParaRPr dirty="0"/>
          </a:p>
        </p:txBody>
      </p:sp>
      <p:sp>
        <p:nvSpPr>
          <p:cNvPr id="458" name="Google Shape;458;p30">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30">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460" name="Google Shape;460;p30">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461" name="Google Shape;461;p30"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462" name="Google Shape;462;p30"/>
          <p:cNvSpPr txBox="1">
            <a:spLocks noGrp="1"/>
          </p:cNvSpPr>
          <p:nvPr>
            <p:ph type="body" idx="1"/>
          </p:nvPr>
        </p:nvSpPr>
        <p:spPr>
          <a:xfrm>
            <a:off x="660400" y="2068512"/>
            <a:ext cx="8280400" cy="4932362"/>
          </a:xfrm>
          <a:prstGeom prst="rect">
            <a:avLst/>
          </a:prstGeom>
          <a:noFill/>
          <a:ln>
            <a:noFill/>
          </a:ln>
        </p:spPr>
        <p:txBody>
          <a:bodyPr spcFirstLastPara="1" wrap="square" lIns="91425" tIns="45700" rIns="91425" bIns="45700" anchor="t" anchorCtr="0">
            <a:noAutofit/>
          </a:bodyPr>
          <a:lstStyle/>
          <a:p>
            <a:pPr marL="239713" marR="0" lvl="0" indent="-55563" algn="l" rtl="0">
              <a:lnSpc>
                <a:spcPct val="90000"/>
              </a:lnSpc>
              <a:spcBef>
                <a:spcPts val="0"/>
              </a:spcBef>
              <a:spcAft>
                <a:spcPts val="0"/>
              </a:spcAft>
              <a:buClr>
                <a:schemeClr val="dk1"/>
              </a:buClr>
              <a:buSzPts val="2900"/>
              <a:buFont typeface="Arial"/>
              <a:buNone/>
            </a:pPr>
            <a:endParaRPr sz="2900">
              <a:solidFill>
                <a:schemeClr val="dk1"/>
              </a:solidFill>
              <a:latin typeface="Calibri"/>
              <a:ea typeface="Calibri"/>
              <a:cs typeface="Calibri"/>
              <a:sym typeface="Calibri"/>
            </a:endParaRPr>
          </a:p>
        </p:txBody>
      </p:sp>
      <p:grpSp>
        <p:nvGrpSpPr>
          <p:cNvPr id="463" name="Google Shape;463;p30" descr="Screenshot of Retirement Guide. Words &quot;Welcome&quot; and &quot;Your Name&quot; are at the top of the window. An arrow points to two buttons at the bottom of the page under the heading &quot;Please Select an Option&quot;. The buttons read &quot;I am Retiring in The Next 12 Months&quot; and &quot;I Am Planning My Future Retirment.&quot;"/>
          <p:cNvGrpSpPr/>
          <p:nvPr/>
        </p:nvGrpSpPr>
        <p:grpSpPr>
          <a:xfrm>
            <a:off x="239712" y="1555750"/>
            <a:ext cx="9121775" cy="6184900"/>
            <a:chOff x="167265" y="1442246"/>
            <a:chExt cx="9121776" cy="6184895"/>
          </a:xfrm>
        </p:grpSpPr>
        <p:grpSp>
          <p:nvGrpSpPr>
            <p:cNvPr id="464" name="Google Shape;464;p30"/>
            <p:cNvGrpSpPr/>
            <p:nvPr/>
          </p:nvGrpSpPr>
          <p:grpSpPr>
            <a:xfrm>
              <a:off x="167265" y="1442246"/>
              <a:ext cx="9121776" cy="6184895"/>
              <a:chOff x="167265" y="1427959"/>
              <a:chExt cx="9121776" cy="6184895"/>
            </a:xfrm>
          </p:grpSpPr>
          <p:pic>
            <p:nvPicPr>
              <p:cNvPr id="465" name="Google Shape;465;p30"/>
              <p:cNvPicPr preferRelativeResize="0"/>
              <p:nvPr/>
            </p:nvPicPr>
            <p:blipFill rotWithShape="1">
              <a:blip r:embed="rId4">
                <a:alphaModFix/>
              </a:blip>
              <a:srcRect/>
              <a:stretch/>
            </p:blipFill>
            <p:spPr>
              <a:xfrm>
                <a:off x="167265" y="1427959"/>
                <a:ext cx="9121776" cy="6184895"/>
              </a:xfrm>
              <a:prstGeom prst="rect">
                <a:avLst/>
              </a:prstGeom>
              <a:noFill/>
              <a:ln>
                <a:noFill/>
              </a:ln>
            </p:spPr>
          </p:pic>
          <p:sp>
            <p:nvSpPr>
              <p:cNvPr id="466" name="Google Shape;466;p30"/>
              <p:cNvSpPr txBox="1"/>
              <p:nvPr/>
            </p:nvSpPr>
            <p:spPr>
              <a:xfrm>
                <a:off x="2726315" y="2347121"/>
                <a:ext cx="1562100" cy="369887"/>
              </a:xfrm>
              <a:prstGeom prst="rect">
                <a:avLst/>
              </a:prstGeom>
              <a:solidFill>
                <a:schemeClr val="lt1"/>
              </a:solidFill>
              <a:ln w="12700" cap="flat" cmpd="sng">
                <a:solidFill>
                  <a:srgbClr val="4472C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Your Name</a:t>
                </a:r>
                <a:endParaRPr sz="1400" b="0" i="0" u="none" strike="noStrike" cap="none">
                  <a:solidFill>
                    <a:srgbClr val="000000"/>
                  </a:solidFill>
                  <a:latin typeface="Arial"/>
                  <a:ea typeface="Arial"/>
                  <a:cs typeface="Arial"/>
                  <a:sym typeface="Arial"/>
                </a:endParaRPr>
              </a:p>
            </p:txBody>
          </p:sp>
        </p:grpSp>
        <p:sp>
          <p:nvSpPr>
            <p:cNvPr id="467" name="Google Shape;467;p30"/>
            <p:cNvSpPr/>
            <p:nvPr/>
          </p:nvSpPr>
          <p:spPr>
            <a:xfrm>
              <a:off x="2286577" y="7150891"/>
              <a:ext cx="1143000" cy="390525"/>
            </a:xfrm>
            <a:prstGeom prst="rightArrow">
              <a:avLst>
                <a:gd name="adj1" fmla="val 17910"/>
                <a:gd name="adj2" fmla="val 50000"/>
              </a:avLst>
            </a:prstGeom>
            <a:solidFill>
              <a:schemeClr val="accent1"/>
            </a:solidFill>
            <a:ln w="12700" cap="flat" cmpd="sng">
              <a:solidFill>
                <a:srgbClr val="4171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1"/>
          <p:cNvSpPr txBox="1"/>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
        <p:nvSpPr>
          <p:cNvPr id="474" name="Google Shape;474;p31"/>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100"/>
              <a:buFont typeface="Calibri"/>
              <a:buNone/>
            </a:pPr>
            <a:r>
              <a:rPr lang="en-US" sz="3100" b="1" u="none" dirty="0">
                <a:solidFill>
                  <a:schemeClr val="dk1"/>
                </a:solidFill>
                <a:latin typeface="Calibri"/>
                <a:ea typeface="Calibri"/>
                <a:cs typeface="Calibri"/>
                <a:sym typeface="Calibri"/>
              </a:rPr>
              <a:t>Review and update steps 1 – 8 on left</a:t>
            </a:r>
            <a:endParaRPr dirty="0"/>
          </a:p>
        </p:txBody>
      </p:sp>
      <p:sp>
        <p:nvSpPr>
          <p:cNvPr id="475" name="Google Shape;475;p31">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6" name="Google Shape;476;p31">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477" name="Google Shape;477;p31">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478" name="Google Shape;478;p31"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grpSp>
        <p:nvGrpSpPr>
          <p:cNvPr id="480" name="Google Shape;480;p31" descr="Screenshot of Retirement Guide. An arrow points to a line surrounding the first 8 links on the left sidebar. Those links read: 1. Personal Data, 2. Eligibility, 3. Incentives, 4 medical, 5. Dental, 6. Other Information, 7. Billing, and 8. Finalize."/>
          <p:cNvGrpSpPr/>
          <p:nvPr/>
        </p:nvGrpSpPr>
        <p:grpSpPr>
          <a:xfrm>
            <a:off x="146050" y="1565275"/>
            <a:ext cx="9215437" cy="5730875"/>
            <a:chOff x="160338" y="1516827"/>
            <a:chExt cx="9215005" cy="5730112"/>
          </a:xfrm>
        </p:grpSpPr>
        <p:pic>
          <p:nvPicPr>
            <p:cNvPr id="481" name="Google Shape;481;p31"/>
            <p:cNvPicPr preferRelativeResize="0"/>
            <p:nvPr/>
          </p:nvPicPr>
          <p:blipFill rotWithShape="1">
            <a:blip r:embed="rId4">
              <a:alphaModFix/>
            </a:blip>
            <a:srcRect/>
            <a:stretch/>
          </p:blipFill>
          <p:spPr>
            <a:xfrm>
              <a:off x="253567" y="1516827"/>
              <a:ext cx="9121776" cy="5730112"/>
            </a:xfrm>
            <a:prstGeom prst="rect">
              <a:avLst/>
            </a:prstGeom>
            <a:noFill/>
            <a:ln>
              <a:noFill/>
            </a:ln>
          </p:spPr>
        </p:pic>
        <p:sp>
          <p:nvSpPr>
            <p:cNvPr id="482" name="Google Shape;482;p31"/>
            <p:cNvSpPr txBox="1"/>
            <p:nvPr/>
          </p:nvSpPr>
          <p:spPr>
            <a:xfrm>
              <a:off x="2743079" y="2362851"/>
              <a:ext cx="1600125" cy="368251"/>
            </a:xfrm>
            <a:prstGeom prst="rect">
              <a:avLst/>
            </a:prstGeom>
            <a:solidFill>
              <a:schemeClr val="lt1"/>
            </a:solidFill>
            <a:ln w="12700" cap="flat" cmpd="sng">
              <a:solidFill>
                <a:srgbClr val="4472C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Your Name</a:t>
              </a:r>
              <a:endParaRPr sz="1400" b="0" i="0" u="none" strike="noStrike" cap="none">
                <a:solidFill>
                  <a:srgbClr val="000000"/>
                </a:solidFill>
                <a:latin typeface="Arial"/>
                <a:ea typeface="Arial"/>
                <a:cs typeface="Arial"/>
                <a:sym typeface="Arial"/>
              </a:endParaRPr>
            </a:p>
          </p:txBody>
        </p:sp>
        <p:sp>
          <p:nvSpPr>
            <p:cNvPr id="483" name="Google Shape;483;p31"/>
            <p:cNvSpPr/>
            <p:nvPr/>
          </p:nvSpPr>
          <p:spPr>
            <a:xfrm>
              <a:off x="160338" y="2237456"/>
              <a:ext cx="2400187" cy="3553939"/>
            </a:xfrm>
            <a:prstGeom prst="roundRect">
              <a:avLst>
                <a:gd name="adj" fmla="val 16667"/>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31"/>
            <p:cNvSpPr/>
            <p:nvPr/>
          </p:nvSpPr>
          <p:spPr>
            <a:xfrm>
              <a:off x="2639897" y="3524747"/>
              <a:ext cx="1219143" cy="1066658"/>
            </a:xfrm>
            <a:prstGeom prst="leftArrow">
              <a:avLst>
                <a:gd name="adj1" fmla="val 9449"/>
                <a:gd name="adj2" fmla="val 50000"/>
              </a:avLst>
            </a:prstGeom>
            <a:solidFill>
              <a:schemeClr val="accent1"/>
            </a:solidFill>
            <a:ln w="12700" cap="flat" cmpd="sng">
              <a:solidFill>
                <a:srgbClr val="4171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2"/>
          <p:cNvSpPr txBox="1"/>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
        <p:nvSpPr>
          <p:cNvPr id="491" name="Google Shape;491;p32"/>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100"/>
              <a:buFont typeface="Calibri"/>
              <a:buNone/>
            </a:pPr>
            <a:r>
              <a:rPr lang="en-US" sz="3100" b="1" u="none" dirty="0">
                <a:solidFill>
                  <a:schemeClr val="dk1"/>
                </a:solidFill>
                <a:latin typeface="Calibri"/>
                <a:ea typeface="Calibri"/>
                <a:cs typeface="Calibri"/>
                <a:sym typeface="Calibri"/>
              </a:rPr>
              <a:t>Finalize your Retirement Elections</a:t>
            </a:r>
            <a:endParaRPr dirty="0"/>
          </a:p>
        </p:txBody>
      </p:sp>
      <p:sp>
        <p:nvSpPr>
          <p:cNvPr id="492" name="Google Shape;492;p32">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32">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494" name="Google Shape;494;p32">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495" name="Google Shape;495;p32"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496" name="Google Shape;496;p32"/>
          <p:cNvSpPr txBox="1">
            <a:spLocks noGrp="1"/>
          </p:cNvSpPr>
          <p:nvPr>
            <p:ph type="body" idx="1"/>
          </p:nvPr>
        </p:nvSpPr>
        <p:spPr>
          <a:xfrm>
            <a:off x="660400" y="1565275"/>
            <a:ext cx="2601912" cy="5681662"/>
          </a:xfrm>
          <a:prstGeom prst="rect">
            <a:avLst/>
          </a:prstGeom>
          <a:noFill/>
          <a:ln>
            <a:noFill/>
          </a:ln>
        </p:spPr>
        <p:txBody>
          <a:bodyPr spcFirstLastPara="1" wrap="square" lIns="91425" tIns="45700" rIns="91425" bIns="45700" anchor="t" anchorCtr="0">
            <a:noAutofit/>
          </a:bodyPr>
          <a:lstStyle/>
          <a:p>
            <a:pPr marL="514350" marR="0" lvl="0" indent="-514350" algn="l" rtl="0">
              <a:lnSpc>
                <a:spcPct val="90000"/>
              </a:lnSpc>
              <a:spcBef>
                <a:spcPts val="0"/>
              </a:spcBef>
              <a:spcAft>
                <a:spcPts val="0"/>
              </a:spcAft>
              <a:buClr>
                <a:schemeClr val="dk1"/>
              </a:buClr>
              <a:buSzPts val="2900"/>
              <a:buFont typeface="Calibri"/>
              <a:buAutoNum type="arabicPeriod"/>
            </a:pPr>
            <a:r>
              <a:rPr lang="en-US" sz="2900" b="0" i="0" u="none">
                <a:solidFill>
                  <a:schemeClr val="dk1"/>
                </a:solidFill>
                <a:latin typeface="Calibri"/>
                <a:ea typeface="Calibri"/>
                <a:cs typeface="Calibri"/>
                <a:sym typeface="Calibri"/>
              </a:rPr>
              <a:t>Save and confirm elections</a:t>
            </a:r>
            <a:endParaRPr/>
          </a:p>
          <a:p>
            <a:pPr marL="514350" marR="0" lvl="0" indent="-514350" algn="l" rtl="0">
              <a:lnSpc>
                <a:spcPct val="90000"/>
              </a:lnSpc>
              <a:spcBef>
                <a:spcPts val="1000"/>
              </a:spcBef>
              <a:spcAft>
                <a:spcPts val="0"/>
              </a:spcAft>
              <a:buClr>
                <a:schemeClr val="dk1"/>
              </a:buClr>
              <a:buSzPts val="2900"/>
              <a:buFont typeface="Calibri"/>
              <a:buAutoNum type="arabicPeriod"/>
            </a:pPr>
            <a:r>
              <a:rPr lang="en-US" sz="2900" b="0" i="0" u="none">
                <a:solidFill>
                  <a:schemeClr val="dk1"/>
                </a:solidFill>
                <a:latin typeface="Calibri"/>
                <a:ea typeface="Calibri"/>
                <a:cs typeface="Calibri"/>
                <a:sym typeface="Calibri"/>
              </a:rPr>
              <a:t>Print summary report</a:t>
            </a:r>
            <a:endParaRPr/>
          </a:p>
          <a:p>
            <a:pPr marL="514350" marR="0" lvl="0" indent="-514350" algn="l" rtl="0">
              <a:lnSpc>
                <a:spcPct val="90000"/>
              </a:lnSpc>
              <a:spcBef>
                <a:spcPts val="1000"/>
              </a:spcBef>
              <a:spcAft>
                <a:spcPts val="0"/>
              </a:spcAft>
              <a:buClr>
                <a:schemeClr val="dk1"/>
              </a:buClr>
              <a:buSzPts val="2900"/>
              <a:buFont typeface="Calibri"/>
              <a:buAutoNum type="arabicPeriod"/>
            </a:pPr>
            <a:r>
              <a:rPr lang="en-US" sz="2900" b="0" i="0" u="none">
                <a:solidFill>
                  <a:schemeClr val="dk1"/>
                </a:solidFill>
                <a:latin typeface="Calibri"/>
                <a:ea typeface="Calibri"/>
                <a:cs typeface="Calibri"/>
                <a:sym typeface="Calibri"/>
              </a:rPr>
              <a:t>Submit retirement elections</a:t>
            </a:r>
            <a:endParaRPr/>
          </a:p>
          <a:p>
            <a:pPr marL="239713" marR="0" lvl="0" indent="-55563" algn="l" rtl="0">
              <a:lnSpc>
                <a:spcPct val="90000"/>
              </a:lnSpc>
              <a:spcBef>
                <a:spcPts val="1050"/>
              </a:spcBef>
              <a:spcAft>
                <a:spcPts val="0"/>
              </a:spcAft>
              <a:buClr>
                <a:schemeClr val="dk1"/>
              </a:buClr>
              <a:buSzPts val="2900"/>
              <a:buFont typeface="Arial"/>
              <a:buNone/>
            </a:pPr>
            <a:endParaRPr sz="2900" b="0" i="0" u="none">
              <a:solidFill>
                <a:schemeClr val="dk1"/>
              </a:solidFill>
              <a:latin typeface="Calibri"/>
              <a:ea typeface="Calibri"/>
              <a:cs typeface="Calibri"/>
              <a:sym typeface="Calibri"/>
            </a:endParaRPr>
          </a:p>
        </p:txBody>
      </p:sp>
      <p:pic>
        <p:nvPicPr>
          <p:cNvPr id="497" name="Google Shape;497;p32" descr="Screenshot of &quot;8. Finalize&quot; in &quot;Retirement Guide.&quot; Top of the window shows Current Status, listed here are Retirement Planning. Next is a button to Print Summary Report.&#10;Third is a button to Submit Retirement Elections. Last is a button to Save."/>
          <p:cNvPicPr preferRelativeResize="0"/>
          <p:nvPr/>
        </p:nvPicPr>
        <p:blipFill rotWithShape="1">
          <a:blip r:embed="rId4">
            <a:alphaModFix/>
          </a:blip>
          <a:srcRect/>
          <a:stretch/>
        </p:blipFill>
        <p:spPr>
          <a:xfrm>
            <a:off x="3262312" y="1406525"/>
            <a:ext cx="6134100" cy="6211887"/>
          </a:xfrm>
          <a:prstGeom prst="rect">
            <a:avLst/>
          </a:prstGeom>
          <a:noFill/>
          <a:ln>
            <a:noFill/>
          </a:ln>
        </p:spPr>
      </p:pic>
      <p:sp>
        <p:nvSpPr>
          <p:cNvPr id="498" name="Google Shape;498;p32"/>
          <p:cNvSpPr txBox="1"/>
          <p:nvPr/>
        </p:nvSpPr>
        <p:spPr>
          <a:xfrm>
            <a:off x="3352800" y="2209800"/>
            <a:ext cx="1600200" cy="304800"/>
          </a:xfrm>
          <a:prstGeom prst="rect">
            <a:avLst/>
          </a:prstGeom>
          <a:solidFill>
            <a:schemeClr val="lt1"/>
          </a:solidFill>
          <a:ln w="12700"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Your Name</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3"/>
          <p:cNvSpPr txBox="1"/>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
        <p:nvSpPr>
          <p:cNvPr id="505" name="Google Shape;505;p33"/>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100"/>
              <a:buFont typeface="Calibri"/>
              <a:buNone/>
            </a:pPr>
            <a:r>
              <a:rPr lang="en-US" sz="3100" b="1" u="none">
                <a:solidFill>
                  <a:schemeClr val="dk1"/>
                </a:solidFill>
                <a:latin typeface="Calibri"/>
                <a:ea typeface="Calibri"/>
                <a:cs typeface="Calibri"/>
                <a:sym typeface="Calibri"/>
              </a:rPr>
              <a:t>Finalize your Retirement Elections </a:t>
            </a:r>
            <a:endParaRPr/>
          </a:p>
        </p:txBody>
      </p:sp>
      <p:sp>
        <p:nvSpPr>
          <p:cNvPr id="506" name="Google Shape;506;p33">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33">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508" name="Google Shape;508;p33">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509" name="Google Shape;509;p33"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510" name="Google Shape;510;p33"/>
          <p:cNvSpPr txBox="1"/>
          <p:nvPr/>
        </p:nvSpPr>
        <p:spPr>
          <a:xfrm>
            <a:off x="770900" y="1962375"/>
            <a:ext cx="83058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Make sure when submitting your retirement elections that you: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1.) Click </a:t>
            </a:r>
            <a:r>
              <a:rPr lang="en-US" sz="1800" b="1" i="0" u="none" strike="noStrike" cap="none">
                <a:solidFill>
                  <a:schemeClr val="dk1"/>
                </a:solidFill>
                <a:latin typeface="Arial"/>
                <a:ea typeface="Arial"/>
                <a:cs typeface="Arial"/>
                <a:sym typeface="Arial"/>
              </a:rPr>
              <a:t>Submit Retirement Elections</a:t>
            </a:r>
            <a:r>
              <a:rPr lang="en-US"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2.) Click </a:t>
            </a:r>
            <a:r>
              <a:rPr lang="en-US" sz="1800" b="1">
                <a:solidFill>
                  <a:schemeClr val="dk1"/>
                </a:solidFill>
              </a:rPr>
              <a:t>Yes</a:t>
            </a:r>
            <a:r>
              <a:rPr lang="en-US" sz="1800" b="0" i="0" u="none" strike="noStrike" cap="none">
                <a:solidFill>
                  <a:schemeClr val="dk1"/>
                </a:solidFill>
                <a:latin typeface="Arial"/>
                <a:ea typeface="Arial"/>
                <a:cs typeface="Arial"/>
                <a:sym typeface="Arial"/>
              </a:rPr>
              <a:t>, then click </a:t>
            </a:r>
            <a:r>
              <a:rPr lang="en-US" sz="1800" b="1">
                <a:solidFill>
                  <a:schemeClr val="dk1"/>
                </a:solidFill>
              </a:rPr>
              <a:t>Save</a:t>
            </a:r>
            <a:r>
              <a:rPr lang="en-US" sz="1800" b="1" i="0" u="none" strike="noStrike" cap="none">
                <a:solidFill>
                  <a:schemeClr val="dk1"/>
                </a:solidFill>
                <a:latin typeface="Arial"/>
                <a:ea typeface="Arial"/>
                <a:cs typeface="Arial"/>
                <a:sym typeface="Arial"/>
              </a:rPr>
              <a:t>.</a:t>
            </a:r>
            <a:r>
              <a:rPr lang="en-US"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Once you have followed these steps and have printed your Retirement Summary, the guide will notify you that you are finalized.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Please Note:  </a:t>
            </a:r>
            <a:r>
              <a:rPr lang="en-US" sz="1800">
                <a:solidFill>
                  <a:schemeClr val="dk1"/>
                </a:solidFill>
              </a:rPr>
              <a:t>You Are Only Submitting / Finalizing Your </a:t>
            </a:r>
            <a:r>
              <a:rPr lang="en-US" sz="1800" b="1" i="1">
                <a:solidFill>
                  <a:schemeClr val="dk1"/>
                </a:solidFill>
              </a:rPr>
              <a:t>Retirement</a:t>
            </a:r>
            <a:r>
              <a:rPr lang="en-US" sz="1800" b="1">
                <a:solidFill>
                  <a:schemeClr val="dk1"/>
                </a:solidFill>
              </a:rPr>
              <a:t> </a:t>
            </a:r>
            <a:r>
              <a:rPr lang="en-US" sz="1800" b="1" i="1">
                <a:solidFill>
                  <a:schemeClr val="dk1"/>
                </a:solidFill>
              </a:rPr>
              <a:t>Date</a:t>
            </a:r>
            <a:r>
              <a:rPr lang="en-US" sz="1800">
                <a:solidFill>
                  <a:schemeClr val="dk1"/>
                </a:solidFill>
              </a:rPr>
              <a:t>. </a:t>
            </a:r>
            <a:r>
              <a:rPr lang="en-US" sz="1800" b="0" i="0" u="none" strike="noStrike" cap="none">
                <a:solidFill>
                  <a:schemeClr val="dk1"/>
                </a:solidFill>
                <a:latin typeface="Arial"/>
                <a:ea typeface="Arial"/>
                <a:cs typeface="Arial"/>
                <a:sym typeface="Arial"/>
              </a:rPr>
              <a:t> Retirement Health  Benefits will be updated at a later date by a member of the Employee Benefits Center.</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4"/>
          <p:cNvSpPr txBox="1">
            <a:spLocks noGrp="1"/>
          </p:cNvSpPr>
          <p:nvPr>
            <p:ph type="title"/>
          </p:nvPr>
        </p:nvSpPr>
        <p:spPr>
          <a:xfrm>
            <a:off x="660400" y="414337"/>
            <a:ext cx="8280400" cy="1501775"/>
          </a:xfrm>
          <a:prstGeom prst="rect">
            <a:avLst/>
          </a:prstGeom>
          <a:noFill/>
          <a:ln>
            <a:noFill/>
          </a:ln>
        </p:spPr>
        <p:txBody>
          <a:bodyPr spcFirstLastPara="1" wrap="square" lIns="91425" tIns="45700" rIns="91425" bIns="45700" anchor="ctr" anchorCtr="0">
            <a:noAutofit/>
          </a:bodyPr>
          <a:lstStyle/>
          <a:p>
            <a:pPr algn="ctr"/>
            <a:r>
              <a:rPr lang="en-US" sz="4000" dirty="0"/>
              <a:t>Special Retirement Incentive (SRI) - Healthcare Options</a:t>
            </a:r>
            <a:endParaRPr sz="4000" dirty="0"/>
          </a:p>
        </p:txBody>
      </p:sp>
      <p:sp>
        <p:nvSpPr>
          <p:cNvPr id="516" name="Google Shape;516;p34"/>
          <p:cNvSpPr txBox="1">
            <a:spLocks noGrp="1"/>
          </p:cNvSpPr>
          <p:nvPr>
            <p:ph type="body" idx="1"/>
          </p:nvPr>
        </p:nvSpPr>
        <p:spPr>
          <a:xfrm>
            <a:off x="660400" y="2068512"/>
            <a:ext cx="8280400" cy="4932362"/>
          </a:xfrm>
          <a:prstGeom prst="rect">
            <a:avLst/>
          </a:prstGeom>
          <a:noFill/>
          <a:ln>
            <a:noFill/>
          </a:ln>
        </p:spPr>
        <p:txBody>
          <a:bodyPr spcFirstLastPara="1" wrap="square" lIns="91425" tIns="45700" rIns="91425" bIns="45700" anchor="t" anchorCtr="0">
            <a:noAutofit/>
          </a:bodyPr>
          <a:lstStyle/>
          <a:p>
            <a:pPr marL="114300" lvl="0" indent="0" algn="ctr" rtl="0">
              <a:lnSpc>
                <a:spcPct val="90000"/>
              </a:lnSpc>
              <a:spcBef>
                <a:spcPts val="1050"/>
              </a:spcBef>
              <a:spcAft>
                <a:spcPts val="0"/>
              </a:spcAft>
              <a:buSzPts val="1800"/>
              <a:buNone/>
            </a:pPr>
            <a:r>
              <a:rPr lang="en-US"/>
              <a:t>Rates for 2022</a:t>
            </a:r>
            <a:endParaRPr/>
          </a:p>
        </p:txBody>
      </p:sp>
      <p:sp>
        <p:nvSpPr>
          <p:cNvPr id="517" name="Google Shape;517;p34"/>
          <p:cNvSpPr txBox="1">
            <a:spLocks noGrp="1"/>
          </p:cNvSpPr>
          <p:nvPr>
            <p:ph type="sldNum" idx="12"/>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518" name="Google Shape;518;p34" descr="University of Maine System Logo"/>
          <p:cNvPicPr preferRelativeResize="0">
            <a:picLocks noGrp="1"/>
          </p:cNvPicPr>
          <p:nvPr>
            <p:ph type="body" idx="1"/>
          </p:nvPr>
        </p:nvPicPr>
        <p:blipFill rotWithShape="1">
          <a:blip r:embed="rId3">
            <a:alphaModFix/>
          </a:blip>
          <a:srcRect/>
          <a:stretch/>
        </p:blipFill>
        <p:spPr>
          <a:xfrm>
            <a:off x="1898656" y="2555874"/>
            <a:ext cx="5803800" cy="4445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183" name="Google Shape;183;p3"/>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100"/>
              <a:buFont typeface="Calibri"/>
              <a:buNone/>
            </a:pPr>
            <a:r>
              <a:rPr lang="en-US" sz="3100" b="1" u="none" dirty="0">
                <a:solidFill>
                  <a:schemeClr val="dk2"/>
                </a:solidFill>
                <a:latin typeface="Calibri"/>
                <a:ea typeface="Calibri"/>
                <a:cs typeface="Calibri"/>
                <a:sym typeface="Calibri"/>
              </a:rPr>
              <a:t>Social Security &amp; Medicare</a:t>
            </a:r>
            <a:endParaRPr dirty="0"/>
          </a:p>
        </p:txBody>
      </p:sp>
      <p:sp>
        <p:nvSpPr>
          <p:cNvPr id="184" name="Google Shape;184;p3">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3">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86" name="Google Shape;186;p3">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187" name="Google Shape;187;p3"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188" name="Google Shape;188;p3"/>
          <p:cNvSpPr txBox="1">
            <a:spLocks noGrp="1"/>
          </p:cNvSpPr>
          <p:nvPr>
            <p:ph type="body" idx="1"/>
          </p:nvPr>
        </p:nvSpPr>
        <p:spPr>
          <a:xfrm>
            <a:off x="479425" y="1565275"/>
            <a:ext cx="8642350" cy="5197475"/>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400"/>
              </a:spcBef>
              <a:spcAft>
                <a:spcPts val="0"/>
              </a:spcAft>
              <a:buClr>
                <a:schemeClr val="dk1"/>
              </a:buClr>
              <a:buSzPts val="2000"/>
              <a:buFont typeface="Calibri"/>
              <a:buNone/>
            </a:pPr>
            <a:r>
              <a:rPr lang="en-US" sz="2200" b="1" i="0" strike="noStrike" cap="none" dirty="0">
                <a:solidFill>
                  <a:schemeClr val="dk1"/>
                </a:solidFill>
                <a:latin typeface="Calibri"/>
                <a:ea typeface="Calibri"/>
                <a:cs typeface="Calibri"/>
                <a:sym typeface="Calibri"/>
              </a:rPr>
              <a:t>S</a:t>
            </a:r>
            <a:r>
              <a:rPr lang="en-US" sz="2200" b="1" dirty="0">
                <a:latin typeface="Calibri"/>
                <a:ea typeface="Calibri"/>
                <a:cs typeface="Calibri"/>
                <a:sym typeface="Calibri"/>
              </a:rPr>
              <a:t>ocial</a:t>
            </a:r>
            <a:r>
              <a:rPr lang="en-US" sz="2200" b="1" i="0" strike="noStrike" cap="none" dirty="0">
                <a:solidFill>
                  <a:schemeClr val="dk1"/>
                </a:solidFill>
                <a:latin typeface="Calibri"/>
                <a:ea typeface="Calibri"/>
                <a:cs typeface="Calibri"/>
                <a:sym typeface="Calibri"/>
              </a:rPr>
              <a:t> S</a:t>
            </a:r>
            <a:r>
              <a:rPr lang="en-US" sz="2200" b="1" dirty="0">
                <a:latin typeface="Calibri"/>
                <a:ea typeface="Calibri"/>
                <a:cs typeface="Calibri"/>
                <a:sym typeface="Calibri"/>
              </a:rPr>
              <a:t>ecurity</a:t>
            </a:r>
            <a:r>
              <a:rPr lang="en-US" sz="2200" b="1" i="0" strike="noStrike" cap="none" dirty="0">
                <a:solidFill>
                  <a:schemeClr val="dk1"/>
                </a:solidFill>
                <a:latin typeface="Calibri"/>
                <a:ea typeface="Calibri"/>
                <a:cs typeface="Calibri"/>
                <a:sym typeface="Calibri"/>
              </a:rPr>
              <a:t>:  </a:t>
            </a:r>
            <a:r>
              <a:rPr lang="en-US" sz="2200" b="1" i="0" strike="noStrike" cap="none" dirty="0" err="1">
                <a:solidFill>
                  <a:schemeClr val="dk1"/>
                </a:solidFill>
                <a:latin typeface="Calibri"/>
                <a:ea typeface="Calibri"/>
                <a:cs typeface="Calibri"/>
                <a:sym typeface="Calibri"/>
                <a:hlinkClick r:id="rId4"/>
              </a:rPr>
              <a:t>socialsecurity.gov</a:t>
            </a:r>
            <a:endParaRPr sz="2700" b="1" dirty="0"/>
          </a:p>
          <a:p>
            <a:pPr marL="457200" marR="0" lvl="0" indent="-139700" algn="l" rtl="0">
              <a:lnSpc>
                <a:spcPct val="100000"/>
              </a:lnSpc>
              <a:spcBef>
                <a:spcPts val="400"/>
              </a:spcBef>
              <a:spcAft>
                <a:spcPts val="0"/>
              </a:spcAft>
              <a:buClr>
                <a:schemeClr val="dk1"/>
              </a:buClr>
              <a:buSzPts val="2200"/>
              <a:buFont typeface="Calibri"/>
              <a:buChar char="•"/>
            </a:pPr>
            <a:r>
              <a:rPr lang="en-US" sz="2200" i="0" u="none" dirty="0">
                <a:solidFill>
                  <a:schemeClr val="dk1"/>
                </a:solidFill>
                <a:latin typeface="Calibri"/>
                <a:ea typeface="Calibri"/>
                <a:cs typeface="Calibri"/>
                <a:sym typeface="Calibri"/>
              </a:rPr>
              <a:t>If age 62 or older at retirement, you can contact Social Security for payment of benefits. </a:t>
            </a:r>
            <a:endParaRPr sz="3500" dirty="0"/>
          </a:p>
          <a:p>
            <a:pPr marL="0" marR="0" lvl="0" indent="0" algn="l" rtl="0">
              <a:lnSpc>
                <a:spcPct val="100000"/>
              </a:lnSpc>
              <a:spcBef>
                <a:spcPts val="400"/>
              </a:spcBef>
              <a:spcAft>
                <a:spcPts val="0"/>
              </a:spcAft>
              <a:buClr>
                <a:schemeClr val="dk1"/>
              </a:buClr>
              <a:buSzPts val="2000"/>
              <a:buFont typeface="Arial"/>
              <a:buNone/>
            </a:pPr>
            <a:endParaRPr sz="2200" i="0" u="none" dirty="0">
              <a:solidFill>
                <a:schemeClr val="dk1"/>
              </a:solidFill>
              <a:latin typeface="Calibri"/>
              <a:ea typeface="Calibri"/>
              <a:cs typeface="Calibri"/>
              <a:sym typeface="Calibri"/>
            </a:endParaRPr>
          </a:p>
          <a:p>
            <a:pPr marL="0" marR="0" lvl="2" indent="0" algn="l" rtl="0">
              <a:lnSpc>
                <a:spcPct val="100000"/>
              </a:lnSpc>
              <a:spcBef>
                <a:spcPts val="400"/>
              </a:spcBef>
              <a:spcAft>
                <a:spcPts val="0"/>
              </a:spcAft>
              <a:buClr>
                <a:schemeClr val="dk1"/>
              </a:buClr>
              <a:buSzPts val="2000"/>
              <a:buFont typeface="Calibri"/>
              <a:buNone/>
            </a:pPr>
            <a:r>
              <a:rPr lang="en-US" sz="2200" b="1" i="0" strike="noStrike" cap="none" dirty="0">
                <a:solidFill>
                  <a:schemeClr val="dk1"/>
                </a:solidFill>
                <a:latin typeface="Calibri"/>
                <a:ea typeface="Calibri"/>
                <a:cs typeface="Calibri"/>
                <a:sym typeface="Calibri"/>
              </a:rPr>
              <a:t>M</a:t>
            </a:r>
            <a:r>
              <a:rPr lang="en-US" sz="2200" b="1" dirty="0">
                <a:latin typeface="Calibri"/>
                <a:ea typeface="Calibri"/>
                <a:cs typeface="Calibri"/>
                <a:sym typeface="Calibri"/>
              </a:rPr>
              <a:t>edicare</a:t>
            </a:r>
            <a:r>
              <a:rPr lang="en-US" sz="2200" b="1" i="0" strike="noStrike" cap="none" dirty="0">
                <a:solidFill>
                  <a:schemeClr val="dk1"/>
                </a:solidFill>
                <a:latin typeface="Calibri"/>
                <a:ea typeface="Calibri"/>
                <a:cs typeface="Calibri"/>
                <a:sym typeface="Calibri"/>
              </a:rPr>
              <a:t>:  </a:t>
            </a:r>
            <a:r>
              <a:rPr lang="en-US" sz="2200" b="1" i="0" strike="noStrike" cap="none" dirty="0" err="1">
                <a:solidFill>
                  <a:schemeClr val="dk1"/>
                </a:solidFill>
                <a:latin typeface="Calibri"/>
                <a:ea typeface="Calibri"/>
                <a:cs typeface="Calibri"/>
                <a:sym typeface="Calibri"/>
                <a:hlinkClick r:id="rId5"/>
              </a:rPr>
              <a:t>medicare.gov</a:t>
            </a:r>
            <a:endParaRPr sz="2200" b="1" i="0" strike="noStrike" cap="none" dirty="0">
              <a:solidFill>
                <a:schemeClr val="dk1"/>
              </a:solidFill>
              <a:latin typeface="Calibri"/>
              <a:ea typeface="Calibri"/>
              <a:cs typeface="Calibri"/>
              <a:sym typeface="Calibri"/>
            </a:endParaRPr>
          </a:p>
          <a:p>
            <a:pPr marL="457200" marR="0" lvl="0" indent="-139700" algn="l" rtl="0">
              <a:lnSpc>
                <a:spcPct val="100000"/>
              </a:lnSpc>
              <a:spcBef>
                <a:spcPts val="400"/>
              </a:spcBef>
              <a:spcAft>
                <a:spcPts val="0"/>
              </a:spcAft>
              <a:buClr>
                <a:schemeClr val="dk1"/>
              </a:buClr>
              <a:buSzPts val="2200"/>
              <a:buFont typeface="Calibri"/>
              <a:buChar char="•"/>
            </a:pPr>
            <a:r>
              <a:rPr lang="en-US" sz="2200" i="0" u="none" dirty="0">
                <a:solidFill>
                  <a:schemeClr val="dk1"/>
                </a:solidFill>
                <a:latin typeface="Calibri"/>
                <a:ea typeface="Calibri"/>
                <a:cs typeface="Calibri"/>
                <a:sym typeface="Calibri"/>
              </a:rPr>
              <a:t>To continue medical coverage as a retiree, you and your spouse/partner MUST BOTH enroll in Medicare Parts A &amp; B if/when eligible:</a:t>
            </a:r>
            <a:endParaRPr sz="3500" dirty="0"/>
          </a:p>
          <a:p>
            <a:pPr marL="457200" marR="0" lvl="2" indent="-139700" algn="l" rtl="0">
              <a:lnSpc>
                <a:spcPct val="100000"/>
              </a:lnSpc>
              <a:spcBef>
                <a:spcPts val="400"/>
              </a:spcBef>
              <a:spcAft>
                <a:spcPts val="0"/>
              </a:spcAft>
              <a:buClr>
                <a:schemeClr val="dk1"/>
              </a:buClr>
              <a:buSzPts val="2200"/>
              <a:buFont typeface="Calibri"/>
              <a:buChar char="•"/>
            </a:pPr>
            <a:r>
              <a:rPr lang="en-US" sz="2200" i="0" u="none" strike="noStrike" cap="none" dirty="0">
                <a:solidFill>
                  <a:schemeClr val="dk1"/>
                </a:solidFill>
                <a:latin typeface="Calibri"/>
                <a:ea typeface="Calibri"/>
                <a:cs typeface="Calibri"/>
                <a:sym typeface="Calibri"/>
              </a:rPr>
              <a:t>Part A – Hospitalization</a:t>
            </a:r>
            <a:endParaRPr sz="2700" dirty="0"/>
          </a:p>
          <a:p>
            <a:pPr marL="457200" marR="0" lvl="2" indent="-139700" algn="l" rtl="0">
              <a:lnSpc>
                <a:spcPct val="100000"/>
              </a:lnSpc>
              <a:spcBef>
                <a:spcPts val="400"/>
              </a:spcBef>
              <a:spcAft>
                <a:spcPts val="0"/>
              </a:spcAft>
              <a:buClr>
                <a:schemeClr val="dk1"/>
              </a:buClr>
              <a:buSzPts val="2200"/>
              <a:buFont typeface="Calibri"/>
              <a:buChar char="•"/>
            </a:pPr>
            <a:r>
              <a:rPr lang="en-US" sz="2200" i="0" u="none" strike="noStrike" cap="none" dirty="0">
                <a:solidFill>
                  <a:schemeClr val="dk1"/>
                </a:solidFill>
                <a:latin typeface="Calibri"/>
                <a:ea typeface="Calibri"/>
                <a:cs typeface="Calibri"/>
                <a:sym typeface="Calibri"/>
              </a:rPr>
              <a:t>Part B – Primary Care </a:t>
            </a:r>
            <a:endParaRPr sz="2700" dirty="0"/>
          </a:p>
          <a:p>
            <a:pPr marL="457200" marR="0" lvl="1" indent="-139700" algn="l" rtl="0">
              <a:lnSpc>
                <a:spcPct val="100000"/>
              </a:lnSpc>
              <a:spcBef>
                <a:spcPts val="400"/>
              </a:spcBef>
              <a:spcAft>
                <a:spcPts val="0"/>
              </a:spcAft>
              <a:buClr>
                <a:schemeClr val="dk1"/>
              </a:buClr>
              <a:buSzPts val="2200"/>
              <a:buFont typeface="Calibri"/>
              <a:buChar char="–"/>
            </a:pPr>
            <a:r>
              <a:rPr lang="en-US" sz="2200" b="0" i="0" u="none" strike="noStrike" cap="none" dirty="0">
                <a:solidFill>
                  <a:schemeClr val="dk1"/>
                </a:solidFill>
                <a:latin typeface="Calibri"/>
                <a:ea typeface="Calibri"/>
                <a:cs typeface="Calibri"/>
                <a:sym typeface="Calibri"/>
              </a:rPr>
              <a:t>Do not enroll in Medicare D - Prescription Drug coverage since retirement medical plan options may have an Rx. Plan that could qualify as Medicare D</a:t>
            </a:r>
            <a:endParaRPr sz="3100" dirty="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9"/>
          <p:cNvSpPr txBox="1">
            <a:spLocks noGrp="1"/>
          </p:cNvSpPr>
          <p:nvPr>
            <p:ph type="sldNum" idx="12"/>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graphicFrame>
        <p:nvGraphicFramePr>
          <p:cNvPr id="524" name="Google Shape;524;p59"/>
          <p:cNvGraphicFramePr/>
          <p:nvPr>
            <p:extLst>
              <p:ext uri="{D42A27DB-BD31-4B8C-83A1-F6EECF244321}">
                <p14:modId xmlns:p14="http://schemas.microsoft.com/office/powerpoint/2010/main" val="732836197"/>
              </p:ext>
            </p:extLst>
          </p:nvPr>
        </p:nvGraphicFramePr>
        <p:xfrm>
          <a:off x="660400" y="3489433"/>
          <a:ext cx="8280375" cy="3972900"/>
        </p:xfrm>
        <a:graphic>
          <a:graphicData uri="http://schemas.openxmlformats.org/drawingml/2006/table">
            <a:tbl>
              <a:tblPr firstRow="1" firstCol="1" bandRow="1">
                <a:noFill/>
                <a:tableStyleId>{46EA8C43-24E2-4A5C-91F7-F6B1539428DB}</a:tableStyleId>
              </a:tblPr>
              <a:tblGrid>
                <a:gridCol w="2760125">
                  <a:extLst>
                    <a:ext uri="{9D8B030D-6E8A-4147-A177-3AD203B41FA5}">
                      <a16:colId xmlns:a16="http://schemas.microsoft.com/office/drawing/2014/main" val="20000"/>
                    </a:ext>
                  </a:extLst>
                </a:gridCol>
                <a:gridCol w="2760125">
                  <a:extLst>
                    <a:ext uri="{9D8B030D-6E8A-4147-A177-3AD203B41FA5}">
                      <a16:colId xmlns:a16="http://schemas.microsoft.com/office/drawing/2014/main" val="20001"/>
                    </a:ext>
                  </a:extLst>
                </a:gridCol>
                <a:gridCol w="2760125">
                  <a:extLst>
                    <a:ext uri="{9D8B030D-6E8A-4147-A177-3AD203B41FA5}">
                      <a16:colId xmlns:a16="http://schemas.microsoft.com/office/drawing/2014/main" val="20002"/>
                    </a:ext>
                  </a:extLst>
                </a:gridCol>
              </a:tblGrid>
              <a:tr h="1072975">
                <a:tc>
                  <a:txBody>
                    <a:bodyPr/>
                    <a:lstStyle/>
                    <a:p>
                      <a:pPr marL="0" marR="0" lvl="0" indent="0" algn="l" rtl="0">
                        <a:lnSpc>
                          <a:spcPct val="107000"/>
                        </a:lnSpc>
                        <a:spcBef>
                          <a:spcPts val="0"/>
                        </a:spcBef>
                        <a:spcAft>
                          <a:spcPts val="0"/>
                        </a:spcAft>
                        <a:buNone/>
                      </a:pPr>
                      <a:r>
                        <a:rPr lang="en-US" sz="1050" u="none" strike="noStrike" cap="none" dirty="0"/>
                        <a:t>Employee Share of Premium</a:t>
                      </a:r>
                      <a:endParaRPr sz="1100" u="none" strike="noStrike" cap="none" dirty="0">
                        <a:latin typeface="Calibri"/>
                        <a:ea typeface="Calibri"/>
                        <a:cs typeface="Calibri"/>
                        <a:sym typeface="Calibri"/>
                      </a:endParaRPr>
                    </a:p>
                  </a:txBody>
                  <a:tcPr marL="101600" marR="139700" marT="63500" marB="63500">
                    <a:solidFill>
                      <a:schemeClr val="accent1">
                        <a:lumMod val="50000"/>
                      </a:schemeClr>
                    </a:solidFill>
                  </a:tcPr>
                </a:tc>
                <a:tc>
                  <a:txBody>
                    <a:bodyPr/>
                    <a:lstStyle/>
                    <a:p>
                      <a:pPr marL="0" marR="0" lvl="0" indent="0" algn="l" rtl="0">
                        <a:lnSpc>
                          <a:spcPct val="107000"/>
                        </a:lnSpc>
                        <a:spcBef>
                          <a:spcPts val="0"/>
                        </a:spcBef>
                        <a:spcAft>
                          <a:spcPts val="0"/>
                        </a:spcAft>
                        <a:buNone/>
                      </a:pPr>
                      <a:r>
                        <a:rPr lang="en-US" sz="1050" u="none" strike="noStrike" cap="none"/>
                        <a:t>Choice </a:t>
                      </a:r>
                      <a:endParaRPr sz="1100" u="none" strike="noStrike" cap="none">
                        <a:latin typeface="Calibri"/>
                        <a:ea typeface="Calibri"/>
                        <a:cs typeface="Calibri"/>
                        <a:sym typeface="Calibri"/>
                      </a:endParaRPr>
                    </a:p>
                  </a:txBody>
                  <a:tcPr marL="101600" marR="139700" marT="63500" marB="63500">
                    <a:solidFill>
                      <a:schemeClr val="accent1">
                        <a:lumMod val="50000"/>
                      </a:schemeClr>
                    </a:solidFill>
                  </a:tcPr>
                </a:tc>
                <a:tc>
                  <a:txBody>
                    <a:bodyPr/>
                    <a:lstStyle/>
                    <a:p>
                      <a:pPr marL="0" marR="0" lvl="0" indent="0" algn="l" rtl="0">
                        <a:lnSpc>
                          <a:spcPct val="107000"/>
                        </a:lnSpc>
                        <a:spcBef>
                          <a:spcPts val="0"/>
                        </a:spcBef>
                        <a:spcAft>
                          <a:spcPts val="0"/>
                        </a:spcAft>
                        <a:buNone/>
                      </a:pPr>
                      <a:r>
                        <a:rPr lang="en-US" sz="1050" u="none" strike="noStrike" cap="none" dirty="0"/>
                        <a:t>Copay</a:t>
                      </a:r>
                      <a:endParaRPr sz="1100" u="none" strike="noStrike" cap="none" dirty="0">
                        <a:latin typeface="Calibri"/>
                        <a:ea typeface="Calibri"/>
                        <a:cs typeface="Calibri"/>
                        <a:sym typeface="Calibri"/>
                      </a:endParaRPr>
                    </a:p>
                  </a:txBody>
                  <a:tcPr marL="101600" marR="139700" marT="63500" marB="63500">
                    <a:solidFill>
                      <a:schemeClr val="accent1">
                        <a:lumMod val="50000"/>
                      </a:schemeClr>
                    </a:solidFill>
                  </a:tcPr>
                </a:tc>
                <a:extLst>
                  <a:ext uri="{0D108BD9-81ED-4DB2-BD59-A6C34878D82A}">
                    <a16:rowId xmlns:a16="http://schemas.microsoft.com/office/drawing/2014/main" val="10000"/>
                  </a:ext>
                </a:extLst>
              </a:tr>
              <a:tr h="1014975">
                <a:tc>
                  <a:txBody>
                    <a:bodyPr/>
                    <a:lstStyle/>
                    <a:p>
                      <a:pPr marL="0" marR="0" lvl="0" indent="0" algn="l" rtl="0">
                        <a:lnSpc>
                          <a:spcPct val="107000"/>
                        </a:lnSpc>
                        <a:spcBef>
                          <a:spcPts val="0"/>
                        </a:spcBef>
                        <a:spcAft>
                          <a:spcPts val="0"/>
                        </a:spcAft>
                        <a:buNone/>
                      </a:pPr>
                      <a:r>
                        <a:rPr lang="en-US" sz="1050" u="none" strike="noStrike" cap="none" dirty="0"/>
                        <a:t>Employee Only</a:t>
                      </a:r>
                      <a:endParaRPr sz="1100" u="none" strike="noStrike" cap="none" dirty="0">
                        <a:latin typeface="Calibri"/>
                        <a:ea typeface="Calibri"/>
                        <a:cs typeface="Calibri"/>
                        <a:sym typeface="Calibri"/>
                      </a:endParaRPr>
                    </a:p>
                  </a:txBody>
                  <a:tcPr marL="101600" marR="101600" marT="63500" marB="63500">
                    <a:solidFill>
                      <a:schemeClr val="accent1">
                        <a:lumMod val="50000"/>
                      </a:schemeClr>
                    </a:solidFill>
                  </a:tcPr>
                </a:tc>
                <a:tc>
                  <a:txBody>
                    <a:bodyPr/>
                    <a:lstStyle/>
                    <a:p>
                      <a:pPr marL="0" marR="0" lvl="0" indent="0" algn="l" rtl="0">
                        <a:lnSpc>
                          <a:spcPct val="107000"/>
                        </a:lnSpc>
                        <a:spcBef>
                          <a:spcPts val="0"/>
                        </a:spcBef>
                        <a:spcAft>
                          <a:spcPts val="0"/>
                        </a:spcAft>
                        <a:buNone/>
                      </a:pPr>
                      <a:r>
                        <a:rPr lang="en-US" sz="1050" u="none" strike="noStrike" cap="none"/>
                        <a:t>$82.62</a:t>
                      </a:r>
                      <a:endParaRPr sz="1100" u="none" strike="noStrike" cap="none">
                        <a:latin typeface="Calibri"/>
                        <a:ea typeface="Calibri"/>
                        <a:cs typeface="Calibri"/>
                        <a:sym typeface="Calibri"/>
                      </a:endParaRPr>
                    </a:p>
                  </a:txBody>
                  <a:tcPr marL="101600" marR="101600" marT="63500" marB="63500"/>
                </a:tc>
                <a:tc>
                  <a:txBody>
                    <a:bodyPr/>
                    <a:lstStyle/>
                    <a:p>
                      <a:pPr marL="0" marR="0" lvl="0" indent="0" algn="l" rtl="0">
                        <a:lnSpc>
                          <a:spcPct val="107000"/>
                        </a:lnSpc>
                        <a:spcBef>
                          <a:spcPts val="0"/>
                        </a:spcBef>
                        <a:spcAft>
                          <a:spcPts val="0"/>
                        </a:spcAft>
                        <a:buNone/>
                      </a:pPr>
                      <a:r>
                        <a:rPr lang="en-US" sz="1050" u="none" strike="noStrike" cap="none"/>
                        <a:t>$107.45</a:t>
                      </a:r>
                      <a:endParaRPr sz="1100" u="none" strike="noStrike" cap="none">
                        <a:latin typeface="Calibri"/>
                        <a:ea typeface="Calibri"/>
                        <a:cs typeface="Calibri"/>
                        <a:sym typeface="Calibri"/>
                      </a:endParaRPr>
                    </a:p>
                  </a:txBody>
                  <a:tcPr marL="101600" marR="101600" marT="63500" marB="63500"/>
                </a:tc>
                <a:extLst>
                  <a:ext uri="{0D108BD9-81ED-4DB2-BD59-A6C34878D82A}">
                    <a16:rowId xmlns:a16="http://schemas.microsoft.com/office/drawing/2014/main" val="10001"/>
                  </a:ext>
                </a:extLst>
              </a:tr>
              <a:tr h="927975">
                <a:tc>
                  <a:txBody>
                    <a:bodyPr/>
                    <a:lstStyle/>
                    <a:p>
                      <a:pPr marL="0" marR="0" lvl="0" indent="0" algn="l" rtl="0">
                        <a:lnSpc>
                          <a:spcPct val="107000"/>
                        </a:lnSpc>
                        <a:spcBef>
                          <a:spcPts val="0"/>
                        </a:spcBef>
                        <a:spcAft>
                          <a:spcPts val="0"/>
                        </a:spcAft>
                        <a:buNone/>
                      </a:pPr>
                      <a:r>
                        <a:rPr lang="en-US" sz="1050" u="none" strike="noStrike" cap="none" dirty="0"/>
                        <a:t>Employee Plus One</a:t>
                      </a:r>
                      <a:endParaRPr sz="1100" u="none" strike="noStrike" cap="none" dirty="0">
                        <a:latin typeface="Calibri"/>
                        <a:ea typeface="Calibri"/>
                        <a:cs typeface="Calibri"/>
                        <a:sym typeface="Calibri"/>
                      </a:endParaRPr>
                    </a:p>
                  </a:txBody>
                  <a:tcPr marL="101600" marR="101600" marT="63500" marB="63500">
                    <a:solidFill>
                      <a:schemeClr val="accent1">
                        <a:lumMod val="50000"/>
                      </a:schemeClr>
                    </a:solidFill>
                  </a:tcPr>
                </a:tc>
                <a:tc>
                  <a:txBody>
                    <a:bodyPr/>
                    <a:lstStyle/>
                    <a:p>
                      <a:pPr marL="0" marR="0" lvl="0" indent="0" algn="l" rtl="0">
                        <a:lnSpc>
                          <a:spcPct val="107000"/>
                        </a:lnSpc>
                        <a:spcBef>
                          <a:spcPts val="0"/>
                        </a:spcBef>
                        <a:spcAft>
                          <a:spcPts val="0"/>
                        </a:spcAft>
                        <a:buNone/>
                      </a:pPr>
                      <a:r>
                        <a:rPr lang="en-US" sz="1050" u="none" strike="noStrike" cap="none"/>
                        <a:t>$198.44</a:t>
                      </a:r>
                      <a:endParaRPr sz="1100" u="none" strike="noStrike" cap="none">
                        <a:latin typeface="Calibri"/>
                        <a:ea typeface="Calibri"/>
                        <a:cs typeface="Calibri"/>
                        <a:sym typeface="Calibri"/>
                      </a:endParaRPr>
                    </a:p>
                  </a:txBody>
                  <a:tcPr marL="101600" marR="101600" marT="63500" marB="63500"/>
                </a:tc>
                <a:tc>
                  <a:txBody>
                    <a:bodyPr/>
                    <a:lstStyle/>
                    <a:p>
                      <a:pPr marL="0" marR="0" lvl="0" indent="0" algn="l" rtl="0">
                        <a:lnSpc>
                          <a:spcPct val="107000"/>
                        </a:lnSpc>
                        <a:spcBef>
                          <a:spcPts val="0"/>
                        </a:spcBef>
                        <a:spcAft>
                          <a:spcPts val="0"/>
                        </a:spcAft>
                        <a:buNone/>
                      </a:pPr>
                      <a:r>
                        <a:rPr lang="en-US" sz="1050" u="none" strike="noStrike" cap="none"/>
                        <a:t>$257.55</a:t>
                      </a:r>
                      <a:endParaRPr sz="1100" u="none" strike="noStrike" cap="none">
                        <a:latin typeface="Calibri"/>
                        <a:ea typeface="Calibri"/>
                        <a:cs typeface="Calibri"/>
                        <a:sym typeface="Calibri"/>
                      </a:endParaRPr>
                    </a:p>
                  </a:txBody>
                  <a:tcPr marL="101600" marR="101600" marT="63500" marB="63500"/>
                </a:tc>
                <a:extLst>
                  <a:ext uri="{0D108BD9-81ED-4DB2-BD59-A6C34878D82A}">
                    <a16:rowId xmlns:a16="http://schemas.microsoft.com/office/drawing/2014/main" val="10002"/>
                  </a:ext>
                </a:extLst>
              </a:tr>
              <a:tr h="956975">
                <a:tc>
                  <a:txBody>
                    <a:bodyPr/>
                    <a:lstStyle/>
                    <a:p>
                      <a:pPr marL="0" marR="0" lvl="0" indent="0" algn="l" rtl="0">
                        <a:lnSpc>
                          <a:spcPct val="107000"/>
                        </a:lnSpc>
                        <a:spcBef>
                          <a:spcPts val="0"/>
                        </a:spcBef>
                        <a:spcAft>
                          <a:spcPts val="0"/>
                        </a:spcAft>
                        <a:buNone/>
                      </a:pPr>
                      <a:r>
                        <a:rPr lang="en-US" sz="1050" u="none" strike="noStrike" cap="none" dirty="0"/>
                        <a:t>Family</a:t>
                      </a:r>
                      <a:endParaRPr sz="1100" u="none" strike="noStrike" cap="none" dirty="0">
                        <a:latin typeface="Calibri"/>
                        <a:ea typeface="Calibri"/>
                        <a:cs typeface="Calibri"/>
                        <a:sym typeface="Calibri"/>
                      </a:endParaRPr>
                    </a:p>
                  </a:txBody>
                  <a:tcPr marL="101600" marR="101600" marT="63500" marB="63500">
                    <a:solidFill>
                      <a:schemeClr val="accent1">
                        <a:lumMod val="50000"/>
                      </a:schemeClr>
                    </a:solidFill>
                  </a:tcPr>
                </a:tc>
                <a:tc>
                  <a:txBody>
                    <a:bodyPr/>
                    <a:lstStyle/>
                    <a:p>
                      <a:pPr marL="0" marR="0" lvl="0" indent="0" algn="l" rtl="0">
                        <a:lnSpc>
                          <a:spcPct val="107000"/>
                        </a:lnSpc>
                        <a:spcBef>
                          <a:spcPts val="0"/>
                        </a:spcBef>
                        <a:spcAft>
                          <a:spcPts val="0"/>
                        </a:spcAft>
                        <a:buNone/>
                      </a:pPr>
                      <a:r>
                        <a:rPr lang="en-US" sz="1050" u="none" strike="noStrike" cap="none"/>
                        <a:t>$256.35</a:t>
                      </a:r>
                      <a:endParaRPr sz="1100" u="none" strike="noStrike" cap="none">
                        <a:latin typeface="Calibri"/>
                        <a:ea typeface="Calibri"/>
                        <a:cs typeface="Calibri"/>
                        <a:sym typeface="Calibri"/>
                      </a:endParaRPr>
                    </a:p>
                  </a:txBody>
                  <a:tcPr marL="101600" marR="101600" marT="63500" marB="63500"/>
                </a:tc>
                <a:tc>
                  <a:txBody>
                    <a:bodyPr/>
                    <a:lstStyle/>
                    <a:p>
                      <a:pPr marL="0" marR="0" lvl="0" indent="0" algn="l" rtl="0">
                        <a:lnSpc>
                          <a:spcPct val="107000"/>
                        </a:lnSpc>
                        <a:spcBef>
                          <a:spcPts val="0"/>
                        </a:spcBef>
                        <a:spcAft>
                          <a:spcPts val="0"/>
                        </a:spcAft>
                        <a:buNone/>
                      </a:pPr>
                      <a:r>
                        <a:rPr lang="en-US" sz="1050" u="none" strike="noStrike" cap="none" dirty="0"/>
                        <a:t>$332.60</a:t>
                      </a:r>
                      <a:endParaRPr sz="1100" u="none" strike="noStrike" cap="none" dirty="0">
                        <a:latin typeface="Calibri"/>
                        <a:ea typeface="Calibri"/>
                        <a:cs typeface="Calibri"/>
                        <a:sym typeface="Calibri"/>
                      </a:endParaRPr>
                    </a:p>
                  </a:txBody>
                  <a:tcPr marL="101600" marR="101600" marT="63500" marB="63500"/>
                </a:tc>
                <a:extLst>
                  <a:ext uri="{0D108BD9-81ED-4DB2-BD59-A6C34878D82A}">
                    <a16:rowId xmlns:a16="http://schemas.microsoft.com/office/drawing/2014/main" val="10003"/>
                  </a:ext>
                </a:extLst>
              </a:tr>
            </a:tbl>
          </a:graphicData>
        </a:graphic>
      </p:graphicFrame>
      <p:sp>
        <p:nvSpPr>
          <p:cNvPr id="525" name="Google Shape;525;p59"/>
          <p:cNvSpPr txBox="1"/>
          <p:nvPr/>
        </p:nvSpPr>
        <p:spPr>
          <a:xfrm>
            <a:off x="660400" y="934928"/>
            <a:ext cx="8527845"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If you and your spouse/DP/Dependents are under the age of 65 and not Medicare eligible as of your retirement date, you and your dependent(s) will be placed in the Non-Represented active employee Cigna health plan until you (Retiree) turn 65 and are Medicare Eligible. </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If you are under the age of 65, you have a choice to go into the Cigna Choice Plan without an HSA contribution by UMS or you can enroll into the Cigna Co-pay plan. </a:t>
            </a:r>
            <a:endParaRPr dirty="0"/>
          </a:p>
        </p:txBody>
      </p:sp>
      <p:sp>
        <p:nvSpPr>
          <p:cNvPr id="2" name="Title 1">
            <a:extLst>
              <a:ext uri="{FF2B5EF4-FFF2-40B4-BE49-F238E27FC236}">
                <a16:creationId xmlns:a16="http://schemas.microsoft.com/office/drawing/2014/main" id="{FE35F8A3-8AA6-6B43-97D3-D9D426746725}"/>
              </a:ext>
            </a:extLst>
          </p:cNvPr>
          <p:cNvSpPr txBox="1">
            <a:spLocks noGrp="1"/>
          </p:cNvSpPr>
          <p:nvPr>
            <p:ph type="title" idx="4294967295"/>
          </p:nvPr>
        </p:nvSpPr>
        <p:spPr>
          <a:xfrm>
            <a:off x="660400" y="206477"/>
            <a:ext cx="842460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mj-lt"/>
                <a:ea typeface="Arial"/>
                <a:cs typeface="Arial"/>
                <a:sym typeface="Arial"/>
              </a:rPr>
              <a:t>Cigna Health Plans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0"/>
          <p:cNvSpPr txBox="1">
            <a:spLocks noGrp="1"/>
          </p:cNvSpPr>
          <p:nvPr>
            <p:ph type="sldNum" idx="12"/>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graphicFrame>
        <p:nvGraphicFramePr>
          <p:cNvPr id="531" name="Google Shape;531;p60"/>
          <p:cNvGraphicFramePr/>
          <p:nvPr>
            <p:extLst>
              <p:ext uri="{D42A27DB-BD31-4B8C-83A1-F6EECF244321}">
                <p14:modId xmlns:p14="http://schemas.microsoft.com/office/powerpoint/2010/main" val="931829267"/>
              </p:ext>
            </p:extLst>
          </p:nvPr>
        </p:nvGraphicFramePr>
        <p:xfrm>
          <a:off x="546550" y="3533225"/>
          <a:ext cx="8280400" cy="3033300"/>
        </p:xfrm>
        <a:graphic>
          <a:graphicData uri="http://schemas.openxmlformats.org/drawingml/2006/table">
            <a:tbl>
              <a:tblPr firstRow="1" firstCol="1" bandRow="1">
                <a:noFill/>
                <a:tableStyleId>{46EA8C43-24E2-4A5C-91F7-F6B1539428DB}</a:tableStyleId>
              </a:tblPr>
              <a:tblGrid>
                <a:gridCol w="4140200">
                  <a:extLst>
                    <a:ext uri="{9D8B030D-6E8A-4147-A177-3AD203B41FA5}">
                      <a16:colId xmlns:a16="http://schemas.microsoft.com/office/drawing/2014/main" val="20000"/>
                    </a:ext>
                  </a:extLst>
                </a:gridCol>
                <a:gridCol w="4140200">
                  <a:extLst>
                    <a:ext uri="{9D8B030D-6E8A-4147-A177-3AD203B41FA5}">
                      <a16:colId xmlns:a16="http://schemas.microsoft.com/office/drawing/2014/main" val="20001"/>
                    </a:ext>
                  </a:extLst>
                </a:gridCol>
              </a:tblGrid>
              <a:tr h="758325">
                <a:tc>
                  <a:txBody>
                    <a:bodyPr/>
                    <a:lstStyle/>
                    <a:p>
                      <a:pPr marL="0" marR="0" lvl="0" indent="0" algn="l" rtl="0">
                        <a:lnSpc>
                          <a:spcPct val="107000"/>
                        </a:lnSpc>
                        <a:spcBef>
                          <a:spcPts val="0"/>
                        </a:spcBef>
                        <a:spcAft>
                          <a:spcPts val="0"/>
                        </a:spcAft>
                        <a:buNone/>
                      </a:pPr>
                      <a:r>
                        <a:rPr lang="en-US" sz="1050" u="none" strike="noStrike" cap="none" dirty="0"/>
                        <a:t>Employee Share of Premium</a:t>
                      </a:r>
                      <a:endParaRPr sz="1100" u="none" strike="noStrike" cap="none" dirty="0">
                        <a:latin typeface="Calibri"/>
                        <a:ea typeface="Calibri"/>
                        <a:cs typeface="Calibri"/>
                        <a:sym typeface="Calibri"/>
                      </a:endParaRPr>
                    </a:p>
                  </a:txBody>
                  <a:tcPr marL="101600" marR="139700" marT="63500" marB="63500">
                    <a:solidFill>
                      <a:schemeClr val="accent1">
                        <a:lumMod val="50000"/>
                      </a:schemeClr>
                    </a:solidFill>
                  </a:tcPr>
                </a:tc>
                <a:tc>
                  <a:txBody>
                    <a:bodyPr/>
                    <a:lstStyle/>
                    <a:p>
                      <a:pPr marL="0" marR="0" lvl="0" indent="0" algn="l" rtl="0">
                        <a:lnSpc>
                          <a:spcPct val="107000"/>
                        </a:lnSpc>
                        <a:spcBef>
                          <a:spcPts val="0"/>
                        </a:spcBef>
                        <a:spcAft>
                          <a:spcPts val="0"/>
                        </a:spcAft>
                        <a:buNone/>
                      </a:pPr>
                      <a:r>
                        <a:rPr lang="en-US" sz="1050" u="none" strike="noStrike" cap="none" dirty="0"/>
                        <a:t>Aetna</a:t>
                      </a:r>
                      <a:endParaRPr sz="1100" u="none" strike="noStrike" cap="none" dirty="0">
                        <a:latin typeface="Calibri"/>
                        <a:ea typeface="Calibri"/>
                        <a:cs typeface="Calibri"/>
                        <a:sym typeface="Calibri"/>
                      </a:endParaRPr>
                    </a:p>
                  </a:txBody>
                  <a:tcPr marL="101600" marR="139700" marT="63500" marB="63500">
                    <a:solidFill>
                      <a:schemeClr val="accent1">
                        <a:lumMod val="50000"/>
                      </a:schemeClr>
                    </a:solidFill>
                  </a:tcPr>
                </a:tc>
                <a:extLst>
                  <a:ext uri="{0D108BD9-81ED-4DB2-BD59-A6C34878D82A}">
                    <a16:rowId xmlns:a16="http://schemas.microsoft.com/office/drawing/2014/main" val="10000"/>
                  </a:ext>
                </a:extLst>
              </a:tr>
              <a:tr h="758325">
                <a:tc>
                  <a:txBody>
                    <a:bodyPr/>
                    <a:lstStyle/>
                    <a:p>
                      <a:pPr marL="0" marR="0" lvl="0" indent="0" algn="l" rtl="0">
                        <a:lnSpc>
                          <a:spcPct val="107000"/>
                        </a:lnSpc>
                        <a:spcBef>
                          <a:spcPts val="0"/>
                        </a:spcBef>
                        <a:spcAft>
                          <a:spcPts val="0"/>
                        </a:spcAft>
                        <a:buNone/>
                      </a:pPr>
                      <a:r>
                        <a:rPr lang="en-US" sz="1050" u="none" strike="noStrike" cap="none" dirty="0"/>
                        <a:t>Retiree</a:t>
                      </a:r>
                      <a:endParaRPr sz="1100" u="none" strike="noStrike" cap="none" dirty="0">
                        <a:latin typeface="Calibri"/>
                        <a:ea typeface="Calibri"/>
                        <a:cs typeface="Calibri"/>
                        <a:sym typeface="Calibri"/>
                      </a:endParaRPr>
                    </a:p>
                  </a:txBody>
                  <a:tcPr marL="101600" marR="101600" marT="63500" marB="63500">
                    <a:solidFill>
                      <a:schemeClr val="accent1">
                        <a:lumMod val="50000"/>
                      </a:schemeClr>
                    </a:solidFill>
                  </a:tcPr>
                </a:tc>
                <a:tc>
                  <a:txBody>
                    <a:bodyPr/>
                    <a:lstStyle/>
                    <a:p>
                      <a:pPr marL="0" marR="0" lvl="0" indent="0" algn="l" rtl="0">
                        <a:lnSpc>
                          <a:spcPct val="107000"/>
                        </a:lnSpc>
                        <a:spcBef>
                          <a:spcPts val="0"/>
                        </a:spcBef>
                        <a:spcAft>
                          <a:spcPts val="0"/>
                        </a:spcAft>
                        <a:buNone/>
                      </a:pPr>
                      <a:r>
                        <a:rPr lang="en-US" sz="1050" u="none" strike="noStrike" cap="none"/>
                        <a:t>$54.00</a:t>
                      </a:r>
                      <a:endParaRPr sz="1100" u="none" strike="noStrike" cap="none">
                        <a:latin typeface="Calibri"/>
                        <a:ea typeface="Calibri"/>
                        <a:cs typeface="Calibri"/>
                        <a:sym typeface="Calibri"/>
                      </a:endParaRPr>
                    </a:p>
                  </a:txBody>
                  <a:tcPr marL="101600" marR="101600" marT="63500" marB="63500"/>
                </a:tc>
                <a:extLst>
                  <a:ext uri="{0D108BD9-81ED-4DB2-BD59-A6C34878D82A}">
                    <a16:rowId xmlns:a16="http://schemas.microsoft.com/office/drawing/2014/main" val="10001"/>
                  </a:ext>
                </a:extLst>
              </a:tr>
              <a:tr h="758325">
                <a:tc>
                  <a:txBody>
                    <a:bodyPr/>
                    <a:lstStyle/>
                    <a:p>
                      <a:pPr marL="0" marR="0" lvl="0" indent="0" algn="l" rtl="0">
                        <a:lnSpc>
                          <a:spcPct val="107000"/>
                        </a:lnSpc>
                        <a:spcBef>
                          <a:spcPts val="0"/>
                        </a:spcBef>
                        <a:spcAft>
                          <a:spcPts val="0"/>
                        </a:spcAft>
                        <a:buNone/>
                      </a:pPr>
                      <a:r>
                        <a:rPr lang="en-US" sz="1050" u="none" strike="noStrike" cap="none" dirty="0"/>
                        <a:t>Spouse/Domestic Partner</a:t>
                      </a:r>
                      <a:endParaRPr sz="1100" u="none" strike="noStrike" cap="none" dirty="0">
                        <a:latin typeface="Calibri"/>
                        <a:ea typeface="Calibri"/>
                        <a:cs typeface="Calibri"/>
                        <a:sym typeface="Calibri"/>
                      </a:endParaRPr>
                    </a:p>
                  </a:txBody>
                  <a:tcPr marL="101600" marR="101600" marT="63500" marB="63500">
                    <a:solidFill>
                      <a:schemeClr val="accent1">
                        <a:lumMod val="50000"/>
                      </a:schemeClr>
                    </a:solidFill>
                  </a:tcPr>
                </a:tc>
                <a:tc>
                  <a:txBody>
                    <a:bodyPr/>
                    <a:lstStyle/>
                    <a:p>
                      <a:pPr marL="0" marR="0" lvl="0" indent="0" algn="l" rtl="0">
                        <a:lnSpc>
                          <a:spcPct val="107000"/>
                        </a:lnSpc>
                        <a:spcBef>
                          <a:spcPts val="0"/>
                        </a:spcBef>
                        <a:spcAft>
                          <a:spcPts val="0"/>
                        </a:spcAft>
                        <a:buNone/>
                      </a:pPr>
                      <a:r>
                        <a:rPr lang="en-US" sz="1050" u="none" strike="noStrike" cap="none"/>
                        <a:t>$136.00</a:t>
                      </a:r>
                      <a:endParaRPr sz="1100" u="none" strike="noStrike" cap="none">
                        <a:latin typeface="Calibri"/>
                        <a:ea typeface="Calibri"/>
                        <a:cs typeface="Calibri"/>
                        <a:sym typeface="Calibri"/>
                      </a:endParaRPr>
                    </a:p>
                  </a:txBody>
                  <a:tcPr marL="101600" marR="101600" marT="63500" marB="63500"/>
                </a:tc>
                <a:extLst>
                  <a:ext uri="{0D108BD9-81ED-4DB2-BD59-A6C34878D82A}">
                    <a16:rowId xmlns:a16="http://schemas.microsoft.com/office/drawing/2014/main" val="10002"/>
                  </a:ext>
                </a:extLst>
              </a:tr>
              <a:tr h="758325">
                <a:tc>
                  <a:txBody>
                    <a:bodyPr/>
                    <a:lstStyle/>
                    <a:p>
                      <a:pPr marL="0" marR="0" lvl="0" indent="0" algn="l" rtl="0">
                        <a:lnSpc>
                          <a:spcPct val="107000"/>
                        </a:lnSpc>
                        <a:spcBef>
                          <a:spcPts val="0"/>
                        </a:spcBef>
                        <a:spcAft>
                          <a:spcPts val="0"/>
                        </a:spcAft>
                        <a:buNone/>
                      </a:pPr>
                      <a:r>
                        <a:rPr lang="en-US" sz="1050" u="none" strike="noStrike" cap="none" dirty="0"/>
                        <a:t>Retiree Plus One</a:t>
                      </a:r>
                      <a:endParaRPr sz="1100" u="none" strike="noStrike" cap="none" dirty="0">
                        <a:latin typeface="Calibri"/>
                        <a:ea typeface="Calibri"/>
                        <a:cs typeface="Calibri"/>
                        <a:sym typeface="Calibri"/>
                      </a:endParaRPr>
                    </a:p>
                  </a:txBody>
                  <a:tcPr marL="101600" marR="101600" marT="63500" marB="63500">
                    <a:solidFill>
                      <a:schemeClr val="accent1">
                        <a:lumMod val="50000"/>
                      </a:schemeClr>
                    </a:solidFill>
                  </a:tcPr>
                </a:tc>
                <a:tc>
                  <a:txBody>
                    <a:bodyPr/>
                    <a:lstStyle/>
                    <a:p>
                      <a:pPr marL="0" marR="0" lvl="0" indent="0" algn="l" rtl="0">
                        <a:lnSpc>
                          <a:spcPct val="107000"/>
                        </a:lnSpc>
                        <a:spcBef>
                          <a:spcPts val="0"/>
                        </a:spcBef>
                        <a:spcAft>
                          <a:spcPts val="0"/>
                        </a:spcAft>
                        <a:buNone/>
                      </a:pPr>
                      <a:r>
                        <a:rPr lang="en-US" sz="1050" u="none" strike="noStrike" cap="none" dirty="0"/>
                        <a:t>$190.00</a:t>
                      </a:r>
                      <a:endParaRPr sz="1100" u="none" strike="noStrike" cap="none" dirty="0">
                        <a:latin typeface="Calibri"/>
                        <a:ea typeface="Calibri"/>
                        <a:cs typeface="Calibri"/>
                        <a:sym typeface="Calibri"/>
                      </a:endParaRPr>
                    </a:p>
                  </a:txBody>
                  <a:tcPr marL="101600" marR="101600" marT="63500" marB="63500"/>
                </a:tc>
                <a:extLst>
                  <a:ext uri="{0D108BD9-81ED-4DB2-BD59-A6C34878D82A}">
                    <a16:rowId xmlns:a16="http://schemas.microsoft.com/office/drawing/2014/main" val="10003"/>
                  </a:ext>
                </a:extLst>
              </a:tr>
            </a:tbl>
          </a:graphicData>
        </a:graphic>
      </p:graphicFrame>
      <p:sp>
        <p:nvSpPr>
          <p:cNvPr id="532" name="Google Shape;532;p60"/>
          <p:cNvSpPr/>
          <p:nvPr/>
        </p:nvSpPr>
        <p:spPr>
          <a:xfrm>
            <a:off x="546538" y="2983876"/>
            <a:ext cx="4301100" cy="646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222222"/>
              </a:buClr>
              <a:buSzPts val="1800"/>
              <a:buFont typeface="Arial"/>
              <a:buNone/>
            </a:pPr>
            <a:r>
              <a:rPr lang="en-US" sz="1800" b="0" i="0" u="none" strike="noStrike" cap="none" dirty="0">
                <a:solidFill>
                  <a:srgbClr val="222222"/>
                </a:solidFill>
                <a:latin typeface="Arial"/>
                <a:ea typeface="Arial"/>
                <a:cs typeface="Arial"/>
                <a:sym typeface="Arial"/>
              </a:rPr>
              <a:t>The Aetna rates for 2022 per month are:</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533" name="Google Shape;533;p60"/>
          <p:cNvSpPr txBox="1"/>
          <p:nvPr/>
        </p:nvSpPr>
        <p:spPr>
          <a:xfrm>
            <a:off x="546538" y="769702"/>
            <a:ext cx="80931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Once the retiree turns age 65 and enrolls in Medicare parts A&amp;B, you as the retiree have the choice to move to Aetna Medicare Advantage Plan which supplements Medicare part B or you can enroll into an individual plan within the AON/Alight Retiree Health Exchange with a HRA contribution of $2100.00 a year (prorated if less than a full calendar year). </a:t>
            </a:r>
            <a:endParaRPr dirty="0"/>
          </a:p>
        </p:txBody>
      </p:sp>
      <p:sp>
        <p:nvSpPr>
          <p:cNvPr id="2" name="Title 1">
            <a:extLst>
              <a:ext uri="{FF2B5EF4-FFF2-40B4-BE49-F238E27FC236}">
                <a16:creationId xmlns:a16="http://schemas.microsoft.com/office/drawing/2014/main" id="{4EDFE232-6E44-C947-B0BD-C18728C74B75}"/>
              </a:ext>
            </a:extLst>
          </p:cNvPr>
          <p:cNvSpPr txBox="1">
            <a:spLocks noGrp="1"/>
          </p:cNvSpPr>
          <p:nvPr>
            <p:ph type="title" idx="4294967295"/>
          </p:nvPr>
        </p:nvSpPr>
        <p:spPr>
          <a:xfrm>
            <a:off x="678426" y="280219"/>
            <a:ext cx="7961212"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mj-lt"/>
                <a:ea typeface="Calibri"/>
                <a:cs typeface="Calibri"/>
                <a:sym typeface="Calibri"/>
              </a:rPr>
              <a:t>Aetna Medicare Advantage Plan</a:t>
            </a:r>
            <a:endParaRPr kumimoji="0" lang="en-US" sz="2000" b="1" i="0" u="none" strike="noStrike" kern="0" cap="none" spc="0" normalizeH="0" baseline="0" noProof="0" dirty="0">
              <a:ln>
                <a:noFill/>
              </a:ln>
              <a:solidFill>
                <a:srgbClr val="000000"/>
              </a:solidFill>
              <a:effectLst/>
              <a:uLnTx/>
              <a:uFillTx/>
              <a:latin typeface="+mj-lt"/>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1"/>
          <p:cNvSpPr txBox="1">
            <a:spLocks noGrp="1"/>
          </p:cNvSpPr>
          <p:nvPr>
            <p:ph type="sldNum" idx="12"/>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sp>
        <p:nvSpPr>
          <p:cNvPr id="539" name="Google Shape;539;p61"/>
          <p:cNvSpPr txBox="1"/>
          <p:nvPr/>
        </p:nvSpPr>
        <p:spPr>
          <a:xfrm>
            <a:off x="506896" y="388882"/>
            <a:ext cx="8433900" cy="4863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When a retiree turns age 65 and becomes Medicare eligible and your dependent(s) are under age 65, your dependent(s) have options:</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A.) Your dependent(s) stay on the UMS Non-Represented Cigna plan but will be required to pay the Non-Medicare eligible premium rate for the Cigna Co-pay Plan or the Cigna Choice Plan. </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B.) At the time you turn age 65 and become Medicare Eligible, your dependent(s) can decide to leave UMS Cigna health plan and find medical coverage outside UMS and then come back into UMS retiree health benefits when they turn age 65 (and become Medicare eligible). At that time, they can go into the Aetna or AON/Alight exchange alongside you. </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For Example- 2 Person Non-Medicare Eligible Rates: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aphicFrame>
        <p:nvGraphicFramePr>
          <p:cNvPr id="540" name="Google Shape;540;p61"/>
          <p:cNvGraphicFramePr/>
          <p:nvPr>
            <p:extLst>
              <p:ext uri="{D42A27DB-BD31-4B8C-83A1-F6EECF244321}">
                <p14:modId xmlns:p14="http://schemas.microsoft.com/office/powerpoint/2010/main" val="46549012"/>
              </p:ext>
            </p:extLst>
          </p:nvPr>
        </p:nvGraphicFramePr>
        <p:xfrm>
          <a:off x="506896" y="4881161"/>
          <a:ext cx="7945800" cy="2068950"/>
        </p:xfrm>
        <a:graphic>
          <a:graphicData uri="http://schemas.openxmlformats.org/drawingml/2006/table">
            <a:tbl>
              <a:tblPr firstRow="1" firstCol="1" bandRow="1">
                <a:noFill/>
                <a:tableStyleId>{46EA8C43-24E2-4A5C-91F7-F6B1539428DB}</a:tableStyleId>
              </a:tblPr>
              <a:tblGrid>
                <a:gridCol w="2648600">
                  <a:extLst>
                    <a:ext uri="{9D8B030D-6E8A-4147-A177-3AD203B41FA5}">
                      <a16:colId xmlns:a16="http://schemas.microsoft.com/office/drawing/2014/main" val="20000"/>
                    </a:ext>
                  </a:extLst>
                </a:gridCol>
                <a:gridCol w="2648600">
                  <a:extLst>
                    <a:ext uri="{9D8B030D-6E8A-4147-A177-3AD203B41FA5}">
                      <a16:colId xmlns:a16="http://schemas.microsoft.com/office/drawing/2014/main" val="20001"/>
                    </a:ext>
                  </a:extLst>
                </a:gridCol>
                <a:gridCol w="2648600">
                  <a:extLst>
                    <a:ext uri="{9D8B030D-6E8A-4147-A177-3AD203B41FA5}">
                      <a16:colId xmlns:a16="http://schemas.microsoft.com/office/drawing/2014/main" val="20002"/>
                    </a:ext>
                  </a:extLst>
                </a:gridCol>
              </a:tblGrid>
              <a:tr h="420100">
                <a:tc>
                  <a:txBody>
                    <a:bodyPr/>
                    <a:lstStyle/>
                    <a:p>
                      <a:pPr marL="0" marR="0" lvl="0" indent="0" algn="l" rtl="0">
                        <a:lnSpc>
                          <a:spcPct val="107000"/>
                        </a:lnSpc>
                        <a:spcBef>
                          <a:spcPts val="0"/>
                        </a:spcBef>
                        <a:spcAft>
                          <a:spcPts val="0"/>
                        </a:spcAft>
                        <a:buNone/>
                      </a:pPr>
                      <a:r>
                        <a:rPr lang="en-US" sz="1150" u="none" strike="noStrike" cap="none"/>
                        <a:t>Plan</a:t>
                      </a:r>
                      <a:endParaRPr sz="1100" u="none" strike="noStrike" cap="none">
                        <a:latin typeface="Calibri"/>
                        <a:ea typeface="Calibri"/>
                        <a:cs typeface="Calibri"/>
                        <a:sym typeface="Calibri"/>
                      </a:endParaRPr>
                    </a:p>
                  </a:txBody>
                  <a:tcPr marL="95250" marR="95250" marT="95250" marB="95250" anchor="ctr">
                    <a:solidFill>
                      <a:schemeClr val="accent1">
                        <a:lumMod val="50000"/>
                      </a:schemeClr>
                    </a:solidFill>
                  </a:tcPr>
                </a:tc>
                <a:tc>
                  <a:txBody>
                    <a:bodyPr/>
                    <a:lstStyle/>
                    <a:p>
                      <a:pPr marL="0" marR="0" lvl="0" indent="0" algn="l" rtl="0">
                        <a:lnSpc>
                          <a:spcPct val="107000"/>
                        </a:lnSpc>
                        <a:spcBef>
                          <a:spcPts val="0"/>
                        </a:spcBef>
                        <a:spcAft>
                          <a:spcPts val="0"/>
                        </a:spcAft>
                        <a:buNone/>
                      </a:pPr>
                      <a:r>
                        <a:rPr lang="en-US" sz="1150" u="none" strike="noStrike" cap="none"/>
                        <a:t>Copay</a:t>
                      </a:r>
                      <a:endParaRPr sz="1100" u="none" strike="noStrike" cap="none">
                        <a:latin typeface="Calibri"/>
                        <a:ea typeface="Calibri"/>
                        <a:cs typeface="Calibri"/>
                        <a:sym typeface="Calibri"/>
                      </a:endParaRPr>
                    </a:p>
                  </a:txBody>
                  <a:tcPr marL="95250" marR="95250" marT="95250" marB="95250" anchor="ctr">
                    <a:solidFill>
                      <a:schemeClr val="accent1">
                        <a:lumMod val="50000"/>
                      </a:schemeClr>
                    </a:solidFill>
                  </a:tcPr>
                </a:tc>
                <a:tc>
                  <a:txBody>
                    <a:bodyPr/>
                    <a:lstStyle/>
                    <a:p>
                      <a:pPr marL="0" marR="0" lvl="0" indent="0" algn="l" rtl="0">
                        <a:lnSpc>
                          <a:spcPct val="107000"/>
                        </a:lnSpc>
                        <a:spcBef>
                          <a:spcPts val="0"/>
                        </a:spcBef>
                        <a:spcAft>
                          <a:spcPts val="0"/>
                        </a:spcAft>
                        <a:buNone/>
                      </a:pPr>
                      <a:r>
                        <a:rPr lang="en-US" sz="1150" u="none" strike="noStrike" cap="none" dirty="0"/>
                        <a:t>Choice</a:t>
                      </a:r>
                      <a:endParaRPr sz="1100" u="none" strike="noStrike" cap="none" dirty="0">
                        <a:latin typeface="Calibri"/>
                        <a:ea typeface="Calibri"/>
                        <a:cs typeface="Calibri"/>
                        <a:sym typeface="Calibri"/>
                      </a:endParaRPr>
                    </a:p>
                  </a:txBody>
                  <a:tcPr marL="95250" marR="95250" marT="95250" marB="95250" anchor="ctr">
                    <a:solidFill>
                      <a:schemeClr val="accent1">
                        <a:lumMod val="50000"/>
                      </a:schemeClr>
                    </a:solidFill>
                  </a:tcPr>
                </a:tc>
                <a:extLst>
                  <a:ext uri="{0D108BD9-81ED-4DB2-BD59-A6C34878D82A}">
                    <a16:rowId xmlns:a16="http://schemas.microsoft.com/office/drawing/2014/main" val="10000"/>
                  </a:ext>
                </a:extLst>
              </a:tr>
              <a:tr h="448750">
                <a:tc>
                  <a:txBody>
                    <a:bodyPr/>
                    <a:lstStyle/>
                    <a:p>
                      <a:pPr marL="0" marR="0" lvl="0" indent="0" algn="l" rtl="0">
                        <a:lnSpc>
                          <a:spcPct val="107000"/>
                        </a:lnSpc>
                        <a:spcBef>
                          <a:spcPts val="0"/>
                        </a:spcBef>
                        <a:spcAft>
                          <a:spcPts val="0"/>
                        </a:spcAft>
                        <a:buNone/>
                      </a:pPr>
                      <a:r>
                        <a:rPr lang="en-US" sz="1150" u="none" strike="noStrike" cap="none" dirty="0"/>
                        <a:t>Both Under Age 65</a:t>
                      </a:r>
                      <a:endParaRPr sz="1100" u="none" strike="noStrike" cap="none" dirty="0">
                        <a:latin typeface="Calibri"/>
                        <a:ea typeface="Calibri"/>
                        <a:cs typeface="Calibri"/>
                        <a:sym typeface="Calibri"/>
                      </a:endParaRPr>
                    </a:p>
                  </a:txBody>
                  <a:tcPr marL="95250" marR="95250" marT="95250" marB="95250" anchor="ctr">
                    <a:solidFill>
                      <a:schemeClr val="accent1">
                        <a:lumMod val="50000"/>
                      </a:schemeClr>
                    </a:solidFill>
                  </a:tcPr>
                </a:tc>
                <a:tc>
                  <a:txBody>
                    <a:bodyPr/>
                    <a:lstStyle/>
                    <a:p>
                      <a:pPr marL="0" marR="0" lvl="0" indent="0" algn="l" rtl="0">
                        <a:lnSpc>
                          <a:spcPct val="107000"/>
                        </a:lnSpc>
                        <a:spcBef>
                          <a:spcPts val="0"/>
                        </a:spcBef>
                        <a:spcAft>
                          <a:spcPts val="0"/>
                        </a:spcAft>
                        <a:buNone/>
                      </a:pPr>
                      <a:r>
                        <a:rPr lang="en-US" sz="1150" u="none" strike="noStrike" cap="none"/>
                        <a:t>$4,176.00</a:t>
                      </a:r>
                      <a:endParaRPr sz="1100" u="none" strike="noStrike" cap="none">
                        <a:latin typeface="Calibri"/>
                        <a:ea typeface="Calibri"/>
                        <a:cs typeface="Calibri"/>
                        <a:sym typeface="Calibri"/>
                      </a:endParaRPr>
                    </a:p>
                  </a:txBody>
                  <a:tcPr marL="95250" marR="95250" marT="95250" marB="95250" anchor="ctr"/>
                </a:tc>
                <a:tc>
                  <a:txBody>
                    <a:bodyPr/>
                    <a:lstStyle/>
                    <a:p>
                      <a:pPr marL="0" marR="0" lvl="0" indent="0" algn="l" rtl="0">
                        <a:lnSpc>
                          <a:spcPct val="107000"/>
                        </a:lnSpc>
                        <a:spcBef>
                          <a:spcPts val="0"/>
                        </a:spcBef>
                        <a:spcAft>
                          <a:spcPts val="0"/>
                        </a:spcAft>
                        <a:buNone/>
                      </a:pPr>
                      <a:r>
                        <a:rPr lang="en-US" sz="1150" u="none" strike="noStrike" cap="none"/>
                        <a:t>$3,274.00</a:t>
                      </a:r>
                      <a:endParaRPr sz="1100" u="none" strike="noStrike" cap="none">
                        <a:latin typeface="Calibri"/>
                        <a:ea typeface="Calibri"/>
                        <a:cs typeface="Calibri"/>
                        <a:sym typeface="Calibri"/>
                      </a:endParaRPr>
                    </a:p>
                  </a:txBody>
                  <a:tcPr marL="95250" marR="95250" marT="95250" marB="95250" anchor="ctr"/>
                </a:tc>
                <a:extLst>
                  <a:ext uri="{0D108BD9-81ED-4DB2-BD59-A6C34878D82A}">
                    <a16:rowId xmlns:a16="http://schemas.microsoft.com/office/drawing/2014/main" val="10001"/>
                  </a:ext>
                </a:extLst>
              </a:tr>
              <a:tr h="600050">
                <a:tc>
                  <a:txBody>
                    <a:bodyPr/>
                    <a:lstStyle/>
                    <a:p>
                      <a:pPr marL="0" marR="0" lvl="0" indent="0" algn="l" rtl="0">
                        <a:lnSpc>
                          <a:spcPct val="107000"/>
                        </a:lnSpc>
                        <a:spcBef>
                          <a:spcPts val="0"/>
                        </a:spcBef>
                        <a:spcAft>
                          <a:spcPts val="0"/>
                        </a:spcAft>
                        <a:buNone/>
                      </a:pPr>
                      <a:r>
                        <a:rPr lang="en-US" sz="1150" u="none" strike="noStrike" cap="none" dirty="0"/>
                        <a:t>Retiree Under Age 65, Spouse Over</a:t>
                      </a:r>
                      <a:endParaRPr sz="1100" u="none" strike="noStrike" cap="none" dirty="0">
                        <a:latin typeface="Calibri"/>
                        <a:ea typeface="Calibri"/>
                        <a:cs typeface="Calibri"/>
                        <a:sym typeface="Calibri"/>
                      </a:endParaRPr>
                    </a:p>
                  </a:txBody>
                  <a:tcPr marL="95250" marR="95250" marT="95250" marB="95250" anchor="ctr">
                    <a:solidFill>
                      <a:schemeClr val="accent1">
                        <a:lumMod val="50000"/>
                      </a:schemeClr>
                    </a:solidFill>
                  </a:tcPr>
                </a:tc>
                <a:tc>
                  <a:txBody>
                    <a:bodyPr/>
                    <a:lstStyle/>
                    <a:p>
                      <a:pPr marL="0" marR="0" lvl="0" indent="0" algn="l" rtl="0">
                        <a:lnSpc>
                          <a:spcPct val="107000"/>
                        </a:lnSpc>
                        <a:spcBef>
                          <a:spcPts val="0"/>
                        </a:spcBef>
                        <a:spcAft>
                          <a:spcPts val="0"/>
                        </a:spcAft>
                        <a:buNone/>
                      </a:pPr>
                      <a:r>
                        <a:rPr lang="en-US" sz="1150" u="none" strike="noStrike" cap="none"/>
                        <a:t>$1,898.00</a:t>
                      </a:r>
                      <a:endParaRPr sz="1100" u="none" strike="noStrike" cap="none">
                        <a:latin typeface="Calibri"/>
                        <a:ea typeface="Calibri"/>
                        <a:cs typeface="Calibri"/>
                        <a:sym typeface="Calibri"/>
                      </a:endParaRPr>
                    </a:p>
                  </a:txBody>
                  <a:tcPr marL="95250" marR="95250" marT="95250" marB="95250" anchor="ctr"/>
                </a:tc>
                <a:tc>
                  <a:txBody>
                    <a:bodyPr/>
                    <a:lstStyle/>
                    <a:p>
                      <a:pPr marL="0" marR="0" lvl="0" indent="0" algn="l" rtl="0">
                        <a:lnSpc>
                          <a:spcPct val="107000"/>
                        </a:lnSpc>
                        <a:spcBef>
                          <a:spcPts val="0"/>
                        </a:spcBef>
                        <a:spcAft>
                          <a:spcPts val="0"/>
                        </a:spcAft>
                        <a:buNone/>
                      </a:pPr>
                      <a:r>
                        <a:rPr lang="en-US" sz="1150" u="none" strike="noStrike" cap="none"/>
                        <a:t>$1,488.00</a:t>
                      </a:r>
                      <a:endParaRPr sz="1100" u="none" strike="noStrike" cap="none">
                        <a:latin typeface="Calibri"/>
                        <a:ea typeface="Calibri"/>
                        <a:cs typeface="Calibri"/>
                        <a:sym typeface="Calibri"/>
                      </a:endParaRPr>
                    </a:p>
                  </a:txBody>
                  <a:tcPr marL="95250" marR="95250" marT="95250" marB="95250" anchor="ctr"/>
                </a:tc>
                <a:extLst>
                  <a:ext uri="{0D108BD9-81ED-4DB2-BD59-A6C34878D82A}">
                    <a16:rowId xmlns:a16="http://schemas.microsoft.com/office/drawing/2014/main" val="10002"/>
                  </a:ext>
                </a:extLst>
              </a:tr>
              <a:tr h="600050">
                <a:tc>
                  <a:txBody>
                    <a:bodyPr/>
                    <a:lstStyle/>
                    <a:p>
                      <a:pPr marL="0" marR="0" lvl="0" indent="0" algn="l" rtl="0">
                        <a:lnSpc>
                          <a:spcPct val="107000"/>
                        </a:lnSpc>
                        <a:spcBef>
                          <a:spcPts val="0"/>
                        </a:spcBef>
                        <a:spcAft>
                          <a:spcPts val="0"/>
                        </a:spcAft>
                        <a:buNone/>
                      </a:pPr>
                      <a:r>
                        <a:rPr lang="en-US" sz="1150" u="none" strike="noStrike" cap="none" dirty="0"/>
                        <a:t>Retiree Over Age 65, Spouse Under</a:t>
                      </a:r>
                      <a:endParaRPr sz="1100" u="none" strike="noStrike" cap="none" dirty="0">
                        <a:latin typeface="Calibri"/>
                        <a:ea typeface="Calibri"/>
                        <a:cs typeface="Calibri"/>
                        <a:sym typeface="Calibri"/>
                      </a:endParaRPr>
                    </a:p>
                  </a:txBody>
                  <a:tcPr marL="95250" marR="95250" marT="95250" marB="95250" anchor="ctr">
                    <a:solidFill>
                      <a:schemeClr val="accent1">
                        <a:lumMod val="50000"/>
                      </a:schemeClr>
                    </a:solidFill>
                  </a:tcPr>
                </a:tc>
                <a:tc>
                  <a:txBody>
                    <a:bodyPr/>
                    <a:lstStyle/>
                    <a:p>
                      <a:pPr marL="0" marR="0" lvl="0" indent="0" algn="l" rtl="0">
                        <a:lnSpc>
                          <a:spcPct val="107000"/>
                        </a:lnSpc>
                        <a:spcBef>
                          <a:spcPts val="0"/>
                        </a:spcBef>
                        <a:spcAft>
                          <a:spcPts val="0"/>
                        </a:spcAft>
                        <a:buNone/>
                      </a:pPr>
                      <a:r>
                        <a:rPr lang="en-US" sz="1150" u="none" strike="noStrike" cap="none"/>
                        <a:t>$949.00</a:t>
                      </a:r>
                      <a:endParaRPr sz="1100" u="none" strike="noStrike" cap="none">
                        <a:latin typeface="Calibri"/>
                        <a:ea typeface="Calibri"/>
                        <a:cs typeface="Calibri"/>
                        <a:sym typeface="Calibri"/>
                      </a:endParaRPr>
                    </a:p>
                  </a:txBody>
                  <a:tcPr marL="95250" marR="95250" marT="95250" marB="95250" anchor="ctr"/>
                </a:tc>
                <a:tc>
                  <a:txBody>
                    <a:bodyPr/>
                    <a:lstStyle/>
                    <a:p>
                      <a:pPr marL="0" marR="0" lvl="0" indent="0" algn="l" rtl="0">
                        <a:lnSpc>
                          <a:spcPct val="107000"/>
                        </a:lnSpc>
                        <a:spcBef>
                          <a:spcPts val="0"/>
                        </a:spcBef>
                        <a:spcAft>
                          <a:spcPts val="0"/>
                        </a:spcAft>
                        <a:buNone/>
                      </a:pPr>
                      <a:r>
                        <a:rPr lang="en-US" sz="1150" u="none" strike="noStrike" cap="none" dirty="0"/>
                        <a:t>$744.00</a:t>
                      </a:r>
                      <a:endParaRPr sz="1100" u="none" strike="noStrike" cap="none" dirty="0">
                        <a:latin typeface="Calibri"/>
                        <a:ea typeface="Calibri"/>
                        <a:cs typeface="Calibri"/>
                        <a:sym typeface="Calibri"/>
                      </a:endParaRPr>
                    </a:p>
                  </a:txBody>
                  <a:tcPr marL="95250" marR="95250" marT="95250" marB="95250" anchor="ctr"/>
                </a:tc>
                <a:extLst>
                  <a:ext uri="{0D108BD9-81ED-4DB2-BD59-A6C34878D82A}">
                    <a16:rowId xmlns:a16="http://schemas.microsoft.com/office/drawing/2014/main" val="10003"/>
                  </a:ext>
                </a:extLst>
              </a:tr>
            </a:tbl>
          </a:graphicData>
        </a:graphic>
      </p:graphicFrame>
      <p:sp>
        <p:nvSpPr>
          <p:cNvPr id="2" name="Title 1">
            <a:extLst>
              <a:ext uri="{FF2B5EF4-FFF2-40B4-BE49-F238E27FC236}">
                <a16:creationId xmlns:a16="http://schemas.microsoft.com/office/drawing/2014/main" id="{30183108-754A-A84A-8176-752D86D33AE0}"/>
              </a:ext>
            </a:extLst>
          </p:cNvPr>
          <p:cNvSpPr txBox="1">
            <a:spLocks noGrp="1"/>
          </p:cNvSpPr>
          <p:nvPr>
            <p:ph type="title" idx="4294967295"/>
          </p:nvPr>
        </p:nvSpPr>
        <p:spPr>
          <a:xfrm>
            <a:off x="506896" y="153988"/>
            <a:ext cx="7766949"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Cigna Non-Medicare</a:t>
            </a:r>
            <a:endParaRPr kumimoji="0" lang="en-US" sz="2400" b="1"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2"/>
          <p:cNvSpPr txBox="1">
            <a:spLocks noGrp="1"/>
          </p:cNvSpPr>
          <p:nvPr>
            <p:ph type="sldNum" idx="12"/>
          </p:nvPr>
        </p:nvSpPr>
        <p:spPr>
          <a:xfrm>
            <a:off x="6780212" y="7204075"/>
            <a:ext cx="2160587" cy="4143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sp>
        <p:nvSpPr>
          <p:cNvPr id="546" name="Google Shape;546;p62"/>
          <p:cNvSpPr txBox="1"/>
          <p:nvPr/>
        </p:nvSpPr>
        <p:spPr>
          <a:xfrm>
            <a:off x="249600" y="1033743"/>
            <a:ext cx="91020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 </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If at the time of retirement, the Retiree is under age 65 (not Medicare Eligible) but their Dependent (s) are over the age of 65 (and must be Medicare parts A&amp;B  enrolled as of the retirement effective date), the dependent can enroll into the Aetna group health plan and the retiree will be responsible for paying the active 2 person non-represented Cigna medical plan. </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This rate will continue until the Retiree reaches age 65 (and enrolls in Medicare A&amp;B) and then makes the decision to enroll into the Aetna group plan offering or the AON/Alight Retiree Health Exchange with an HRA contribution</a:t>
            </a:r>
            <a:r>
              <a:rPr lang="en-US" sz="1400" b="0" i="0" u="none" strike="noStrike" cap="none" dirty="0">
                <a:solidFill>
                  <a:srgbClr val="000000"/>
                </a:solidFill>
                <a:latin typeface="Calibri"/>
                <a:ea typeface="Calibri"/>
                <a:cs typeface="Calibri"/>
                <a:sym typeface="Calibri"/>
              </a:rPr>
              <a:t>.   </a:t>
            </a:r>
            <a:endParaRPr dirty="0"/>
          </a:p>
        </p:txBody>
      </p:sp>
      <p:sp>
        <p:nvSpPr>
          <p:cNvPr id="2" name="Title 1">
            <a:extLst>
              <a:ext uri="{FF2B5EF4-FFF2-40B4-BE49-F238E27FC236}">
                <a16:creationId xmlns:a16="http://schemas.microsoft.com/office/drawing/2014/main" id="{3B780D19-B8DA-5A4D-922E-8BAD7F642942}"/>
              </a:ext>
            </a:extLst>
          </p:cNvPr>
          <p:cNvSpPr txBox="1">
            <a:spLocks noGrp="1"/>
          </p:cNvSpPr>
          <p:nvPr>
            <p:ph type="title" idx="4294967295"/>
          </p:nvPr>
        </p:nvSpPr>
        <p:spPr>
          <a:xfrm>
            <a:off x="368710" y="309716"/>
            <a:ext cx="857208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ea typeface="Arial"/>
                <a:cs typeface="Arial"/>
                <a:sym typeface="Arial"/>
              </a:rPr>
              <a:t>Healthcare Options – Continued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550"/>
        <p:cNvGrpSpPr/>
        <p:nvPr/>
      </p:nvGrpSpPr>
      <p:grpSpPr>
        <a:xfrm>
          <a:off x="0" y="0"/>
          <a:ext cx="0" cy="0"/>
          <a:chOff x="0" y="0"/>
          <a:chExt cx="0" cy="0"/>
        </a:xfrm>
      </p:grpSpPr>
      <p:sp>
        <p:nvSpPr>
          <p:cNvPr id="551" name="Google Shape;551;p27"/>
          <p:cNvSpPr txBox="1">
            <a:spLocks noGrp="1"/>
          </p:cNvSpPr>
          <p:nvPr>
            <p:ph type="title" idx="4294967295"/>
          </p:nvPr>
        </p:nvSpPr>
        <p:spPr>
          <a:xfrm>
            <a:off x="304800" y="1676400"/>
            <a:ext cx="8642350" cy="129222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600"/>
              <a:buFont typeface="Calibri"/>
              <a:buNone/>
            </a:pPr>
            <a:r>
              <a:rPr lang="en-US" b="1" dirty="0"/>
              <a:t>Questions?</a:t>
            </a:r>
            <a:endParaRPr b="1" dirty="0"/>
          </a:p>
        </p:txBody>
      </p:sp>
      <p:pic>
        <p:nvPicPr>
          <p:cNvPr id="552" name="Google Shape;552;p27" descr="University of Maine System Logo"/>
          <p:cNvPicPr preferRelativeResize="0"/>
          <p:nvPr/>
        </p:nvPicPr>
        <p:blipFill rotWithShape="1">
          <a:blip r:embed="rId3">
            <a:alphaModFix/>
          </a:blip>
          <a:srcRect/>
          <a:stretch/>
        </p:blipFill>
        <p:spPr>
          <a:xfrm>
            <a:off x="2590800" y="3497262"/>
            <a:ext cx="4437062" cy="3829050"/>
          </a:xfrm>
          <a:prstGeom prst="rect">
            <a:avLst/>
          </a:prstGeom>
          <a:noFill/>
          <a:ln>
            <a:noFill/>
          </a:ln>
        </p:spPr>
      </p:pic>
    </p:spTree>
  </p:cSld>
  <p:clrMapOvr>
    <a:masterClrMapping/>
  </p:clrMapOvr>
  <p:transition spd="slow" advTm="1227576">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fade">
                                      <p:cBhvr>
                                        <p:cTn id="7" dur="123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195" name="Google Shape;195;p8"/>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Calibri"/>
              <a:buNone/>
            </a:pPr>
            <a:r>
              <a:rPr lang="en-US" sz="2800" b="1" u="none" dirty="0">
                <a:solidFill>
                  <a:schemeClr val="dk2"/>
                </a:solidFill>
                <a:latin typeface="Calibri"/>
                <a:ea typeface="Calibri"/>
                <a:cs typeface="Calibri"/>
                <a:sym typeface="Calibri"/>
              </a:rPr>
              <a:t>I</a:t>
            </a:r>
            <a:r>
              <a:rPr lang="en-US" sz="2800" b="1" dirty="0">
                <a:latin typeface="Calibri"/>
                <a:ea typeface="Calibri"/>
                <a:cs typeface="Calibri"/>
                <a:sym typeface="Calibri"/>
              </a:rPr>
              <a:t>ncentive</a:t>
            </a:r>
            <a:r>
              <a:rPr lang="en-US" sz="2800" b="1" u="none" dirty="0">
                <a:solidFill>
                  <a:schemeClr val="dk2"/>
                </a:solidFill>
                <a:latin typeface="Calibri"/>
                <a:ea typeface="Calibri"/>
                <a:cs typeface="Calibri"/>
                <a:sym typeface="Calibri"/>
              </a:rPr>
              <a:t> R</a:t>
            </a:r>
            <a:r>
              <a:rPr lang="en-US" sz="2800" b="1" dirty="0">
                <a:latin typeface="Calibri"/>
                <a:ea typeface="Calibri"/>
                <a:cs typeface="Calibri"/>
                <a:sym typeface="Calibri"/>
              </a:rPr>
              <a:t>etirement</a:t>
            </a:r>
            <a:r>
              <a:rPr lang="en-US" sz="2800" b="1" u="none" dirty="0">
                <a:solidFill>
                  <a:schemeClr val="dk2"/>
                </a:solidFill>
                <a:latin typeface="Calibri"/>
                <a:ea typeface="Calibri"/>
                <a:cs typeface="Calibri"/>
                <a:sym typeface="Calibri"/>
              </a:rPr>
              <a:t> P</a:t>
            </a:r>
            <a:r>
              <a:rPr lang="en-US" sz="2800" b="1" dirty="0">
                <a:latin typeface="Calibri"/>
                <a:ea typeface="Calibri"/>
                <a:cs typeface="Calibri"/>
                <a:sym typeface="Calibri"/>
              </a:rPr>
              <a:t>lan</a:t>
            </a:r>
            <a:r>
              <a:rPr lang="en-US" sz="2800" b="1" u="none" dirty="0">
                <a:solidFill>
                  <a:schemeClr val="dk2"/>
                </a:solidFill>
                <a:latin typeface="Calibri"/>
                <a:ea typeface="Calibri"/>
                <a:cs typeface="Calibri"/>
                <a:sym typeface="Calibri"/>
              </a:rPr>
              <a:t> (IRP)</a:t>
            </a:r>
            <a:endParaRPr dirty="0"/>
          </a:p>
        </p:txBody>
      </p:sp>
      <p:sp>
        <p:nvSpPr>
          <p:cNvPr id="196" name="Google Shape;196;p8">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8">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98" name="Google Shape;198;p8">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199" name="Google Shape;199;p8"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200" name="Google Shape;200;p8"/>
          <p:cNvSpPr txBox="1">
            <a:spLocks noGrp="1"/>
          </p:cNvSpPr>
          <p:nvPr>
            <p:ph type="body" idx="1"/>
          </p:nvPr>
        </p:nvSpPr>
        <p:spPr>
          <a:xfrm>
            <a:off x="479425" y="1565275"/>
            <a:ext cx="8642350" cy="5513387"/>
          </a:xfrm>
          <a:prstGeom prst="rect">
            <a:avLst/>
          </a:prstGeom>
          <a:noFill/>
          <a:ln>
            <a:noFill/>
          </a:ln>
        </p:spPr>
        <p:txBody>
          <a:bodyPr spcFirstLastPara="1" wrap="square" lIns="91425" tIns="45700" rIns="91425" bIns="45700" anchor="t" anchorCtr="0">
            <a:noAutofit/>
          </a:bodyPr>
          <a:lstStyle/>
          <a:p>
            <a:pPr marL="358775" marR="0" lvl="0" indent="-358775" algn="l" rtl="0">
              <a:lnSpc>
                <a:spcPct val="100000"/>
              </a:lnSpc>
              <a:spcBef>
                <a:spcPts val="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a:p>
            <a:pPr marL="358775" marR="0" lvl="0" indent="-358775" algn="l" rtl="0">
              <a:lnSpc>
                <a:spcPct val="100000"/>
              </a:lnSpc>
              <a:spcBef>
                <a:spcPts val="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Calibri"/>
              <a:buChar char="●"/>
            </a:pPr>
            <a:r>
              <a:rPr lang="en-US" sz="2800" dirty="0">
                <a:latin typeface="Calibri"/>
                <a:ea typeface="Calibri"/>
                <a:cs typeface="Calibri"/>
                <a:sym typeface="Calibri"/>
              </a:rPr>
              <a:t>Provides lump sum payment to TIAA</a:t>
            </a:r>
            <a:endParaRPr sz="2800" dirty="0">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Calibri"/>
              <a:buChar char="●"/>
            </a:pPr>
            <a:r>
              <a:rPr lang="en-US" sz="2800" dirty="0">
                <a:latin typeface="Calibri"/>
                <a:ea typeface="Calibri"/>
                <a:cs typeface="Calibri"/>
                <a:sym typeface="Calibri"/>
              </a:rPr>
              <a:t>Works in conjunction with partial/phased retirement program</a:t>
            </a:r>
            <a:endParaRPr sz="2800" i="0" u="none"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Calibri"/>
              <a:buChar char="●"/>
            </a:pPr>
            <a:r>
              <a:rPr lang="en-US" sz="2800" dirty="0">
                <a:latin typeface="Calibri"/>
                <a:ea typeface="Calibri"/>
                <a:cs typeface="Calibri"/>
                <a:sym typeface="Calibri"/>
              </a:rPr>
              <a:t>Retirement income may begin immediately or be deferred</a:t>
            </a:r>
            <a:endParaRPr sz="2800" i="0" u="none" dirty="0">
              <a:solidFill>
                <a:schemeClr val="dk1"/>
              </a:solidFill>
              <a:latin typeface="Calibri"/>
              <a:ea typeface="Calibri"/>
              <a:cs typeface="Calibri"/>
              <a:sym typeface="Calibri"/>
            </a:endParaRPr>
          </a:p>
          <a:p>
            <a:pPr marL="358775" marR="0" lvl="0" indent="-358775" algn="l" rtl="0">
              <a:lnSpc>
                <a:spcPct val="100000"/>
              </a:lnSpc>
              <a:spcBef>
                <a:spcPts val="720"/>
              </a:spcBef>
              <a:spcAft>
                <a:spcPts val="0"/>
              </a:spcAft>
              <a:buClr>
                <a:schemeClr val="dk1"/>
              </a:buClr>
              <a:buSzPts val="3600"/>
              <a:buFont typeface="Arial"/>
              <a:buNone/>
            </a:pPr>
            <a:endParaRPr sz="3600" b="0" i="0" u="none" dirty="0">
              <a:solidFill>
                <a:schemeClr val="dk1"/>
              </a:solidFill>
              <a:latin typeface="Calibri"/>
              <a:ea typeface="Calibri"/>
              <a:cs typeface="Calibri"/>
              <a:sym typeface="Calibri"/>
            </a:endParaRPr>
          </a:p>
          <a:p>
            <a:pPr marL="358775" marR="0" lvl="0" indent="-358775" algn="l" rtl="0">
              <a:lnSpc>
                <a:spcPct val="100000"/>
              </a:lnSpc>
              <a:spcBef>
                <a:spcPts val="360"/>
              </a:spcBef>
              <a:spcAft>
                <a:spcPts val="0"/>
              </a:spcAft>
              <a:buClr>
                <a:schemeClr val="dk1"/>
              </a:buClr>
              <a:buSzPts val="1800"/>
              <a:buFont typeface="Calibri"/>
              <a:buNone/>
            </a:pPr>
            <a:r>
              <a:rPr lang="en-US" sz="2300" b="1" i="0" u="none" dirty="0">
                <a:solidFill>
                  <a:schemeClr val="dk1"/>
                </a:solidFill>
                <a:latin typeface="Calibri"/>
                <a:ea typeface="Calibri"/>
                <a:cs typeface="Calibri"/>
                <a:sym typeface="Calibri"/>
              </a:rPr>
              <a:t>Note:</a:t>
            </a:r>
            <a:r>
              <a:rPr lang="en-US" sz="2300" b="0" i="0" u="none" dirty="0">
                <a:solidFill>
                  <a:schemeClr val="dk1"/>
                </a:solidFill>
                <a:latin typeface="Calibri"/>
                <a:ea typeface="Calibri"/>
                <a:cs typeface="Calibri"/>
                <a:sym typeface="Calibri"/>
              </a:rPr>
              <a:t> To confirm your eligibility for the IRP, please “model” your future retirement within the  University</a:t>
            </a:r>
            <a:r>
              <a:rPr lang="en-US" sz="2300" dirty="0">
                <a:latin typeface="Calibri"/>
                <a:ea typeface="Calibri"/>
                <a:cs typeface="Calibri"/>
                <a:sym typeface="Calibri"/>
              </a:rPr>
              <a:t> of Maine System (</a:t>
            </a:r>
            <a:r>
              <a:rPr lang="en-US" sz="2300" b="0" i="0" u="none" dirty="0">
                <a:solidFill>
                  <a:schemeClr val="dk1"/>
                </a:solidFill>
                <a:latin typeface="Calibri"/>
                <a:ea typeface="Calibri"/>
                <a:cs typeface="Calibri"/>
                <a:sym typeface="Calibri"/>
              </a:rPr>
              <a:t>UMS) Retirement Guide within </a:t>
            </a:r>
            <a:r>
              <a:rPr lang="en-US" sz="2300" b="0" i="0" u="none" dirty="0" err="1">
                <a:solidFill>
                  <a:schemeClr val="dk1"/>
                </a:solidFill>
                <a:latin typeface="Calibri"/>
                <a:ea typeface="Calibri"/>
                <a:cs typeface="Calibri"/>
                <a:sym typeface="Calibri"/>
              </a:rPr>
              <a:t>Maine</a:t>
            </a:r>
            <a:r>
              <a:rPr lang="en-US" sz="2300" dirty="0" err="1">
                <a:latin typeface="Calibri"/>
                <a:ea typeface="Calibri"/>
                <a:cs typeface="Calibri"/>
                <a:sym typeface="Calibri"/>
              </a:rPr>
              <a:t>S</a:t>
            </a:r>
            <a:r>
              <a:rPr lang="en-US" sz="2300" b="0" i="0" u="none" dirty="0" err="1">
                <a:solidFill>
                  <a:schemeClr val="dk1"/>
                </a:solidFill>
                <a:latin typeface="Calibri"/>
                <a:ea typeface="Calibri"/>
                <a:cs typeface="Calibri"/>
                <a:sym typeface="Calibri"/>
              </a:rPr>
              <a:t>treet</a:t>
            </a:r>
            <a:r>
              <a:rPr lang="en-US" sz="2300" b="0" i="0" u="none" dirty="0">
                <a:solidFill>
                  <a:schemeClr val="dk1"/>
                </a:solidFill>
                <a:latin typeface="Calibri"/>
                <a:ea typeface="Calibri"/>
                <a:cs typeface="Calibri"/>
                <a:sym typeface="Calibri"/>
              </a:rPr>
              <a:t> Self-Service. </a:t>
            </a:r>
            <a:endParaRPr sz="2300" b="0" i="0" u="none" dirty="0">
              <a:solidFill>
                <a:schemeClr val="dk1"/>
              </a:solidFill>
              <a:latin typeface="Calibri"/>
              <a:ea typeface="Calibri"/>
              <a:cs typeface="Calibri"/>
              <a:sym typeface="Calibri"/>
            </a:endParaRPr>
          </a:p>
          <a:p>
            <a:pPr marL="358775" marR="0" lvl="0" indent="-244475" algn="l" rtl="0">
              <a:lnSpc>
                <a:spcPct val="100000"/>
              </a:lnSpc>
              <a:spcBef>
                <a:spcPts val="360"/>
              </a:spcBef>
              <a:spcAft>
                <a:spcPts val="0"/>
              </a:spcAft>
              <a:buClr>
                <a:schemeClr val="dk1"/>
              </a:buClr>
              <a:buSzPts val="1800"/>
              <a:buFont typeface="Arial"/>
              <a:buNone/>
            </a:pPr>
            <a:endParaRPr sz="1800" b="0" i="0" u="none"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9"/>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207" name="Google Shape;207;p9"/>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100"/>
              <a:buFont typeface="Calibri"/>
              <a:buNone/>
            </a:pPr>
            <a:r>
              <a:rPr lang="en-US" sz="3100" b="1" u="none" dirty="0">
                <a:solidFill>
                  <a:schemeClr val="dk2"/>
                </a:solidFill>
                <a:latin typeface="Calibri"/>
                <a:ea typeface="Calibri"/>
                <a:cs typeface="Calibri"/>
                <a:sym typeface="Calibri"/>
              </a:rPr>
              <a:t>IRP E</a:t>
            </a:r>
            <a:r>
              <a:rPr lang="en-US" sz="3100" b="1" dirty="0">
                <a:latin typeface="Calibri"/>
                <a:ea typeface="Calibri"/>
                <a:cs typeface="Calibri"/>
                <a:sym typeface="Calibri"/>
              </a:rPr>
              <a:t>ligibility</a:t>
            </a:r>
            <a:endParaRPr dirty="0"/>
          </a:p>
        </p:txBody>
      </p:sp>
      <p:sp>
        <p:nvSpPr>
          <p:cNvPr id="208" name="Google Shape;208;p9">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9">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10" name="Google Shape;210;p9">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211" name="Google Shape;211;p9"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212" name="Google Shape;212;p9"/>
          <p:cNvSpPr txBox="1">
            <a:spLocks noGrp="1"/>
          </p:cNvSpPr>
          <p:nvPr>
            <p:ph type="body" idx="1"/>
          </p:nvPr>
        </p:nvSpPr>
        <p:spPr>
          <a:xfrm>
            <a:off x="479425" y="1931985"/>
            <a:ext cx="8642350" cy="5197475"/>
          </a:xfrm>
          <a:prstGeom prst="rect">
            <a:avLst/>
          </a:prstGeom>
          <a:noFill/>
          <a:ln>
            <a:noFill/>
          </a:ln>
        </p:spPr>
        <p:txBody>
          <a:bodyPr spcFirstLastPara="1" wrap="square" lIns="91425" tIns="45700" rIns="91425" bIns="45700" anchor="t" anchorCtr="0">
            <a:noAutofit/>
          </a:bodyPr>
          <a:lstStyle/>
          <a:p>
            <a:pPr marL="457200" marR="0" lvl="0" indent="-387350" algn="l" rtl="0">
              <a:lnSpc>
                <a:spcPct val="80000"/>
              </a:lnSpc>
              <a:spcBef>
                <a:spcPts val="480"/>
              </a:spcBef>
              <a:spcAft>
                <a:spcPts val="0"/>
              </a:spcAft>
              <a:buClr>
                <a:schemeClr val="dk1"/>
              </a:buClr>
              <a:buSzPts val="2500"/>
              <a:buFont typeface="Calibri"/>
              <a:buChar char="●"/>
            </a:pPr>
            <a:r>
              <a:rPr lang="en-US" sz="2400" dirty="0">
                <a:latin typeface="Calibri"/>
                <a:ea typeface="Calibri"/>
                <a:cs typeface="Calibri"/>
                <a:sym typeface="Calibri"/>
              </a:rPr>
              <a:t>Full</a:t>
            </a:r>
            <a:r>
              <a:rPr lang="en-US" sz="2400" i="0" u="none" dirty="0">
                <a:solidFill>
                  <a:schemeClr val="dk1"/>
                </a:solidFill>
                <a:latin typeface="Calibri"/>
                <a:ea typeface="Calibri"/>
                <a:cs typeface="Calibri"/>
                <a:sym typeface="Calibri"/>
              </a:rPr>
              <a:t>-</a:t>
            </a:r>
            <a:r>
              <a:rPr lang="en-US" sz="2400" dirty="0">
                <a:latin typeface="Calibri"/>
                <a:ea typeface="Calibri"/>
                <a:cs typeface="Calibri"/>
                <a:sym typeface="Calibri"/>
              </a:rPr>
              <a:t>Time Regular </a:t>
            </a:r>
            <a:r>
              <a:rPr lang="en-US" sz="2400" u="sng" dirty="0">
                <a:latin typeface="Calibri"/>
                <a:ea typeface="Calibri"/>
                <a:cs typeface="Calibri"/>
                <a:sym typeface="Calibri"/>
              </a:rPr>
              <a:t>And </a:t>
            </a:r>
            <a:r>
              <a:rPr lang="en-US" sz="2400" dirty="0">
                <a:latin typeface="Calibri"/>
                <a:ea typeface="Calibri"/>
                <a:cs typeface="Calibri"/>
                <a:sym typeface="Calibri"/>
              </a:rPr>
              <a:t>  Faculty Unit (Hired Prior To July 1, 1996)</a:t>
            </a:r>
            <a:endParaRPr sz="2400" dirty="0">
              <a:latin typeface="Calibri"/>
              <a:ea typeface="Calibri"/>
              <a:cs typeface="Calibri"/>
              <a:sym typeface="Calibri"/>
            </a:endParaRPr>
          </a:p>
          <a:p>
            <a:pPr marL="1828800" marR="0" lvl="0" indent="0" algn="l" rtl="0">
              <a:lnSpc>
                <a:spcPct val="80000"/>
              </a:lnSpc>
              <a:spcBef>
                <a:spcPts val="480"/>
              </a:spcBef>
              <a:spcAft>
                <a:spcPts val="0"/>
              </a:spcAft>
              <a:buSzPts val="1800"/>
              <a:buNone/>
            </a:pPr>
            <a:r>
              <a:rPr lang="en-US" sz="2400" dirty="0">
                <a:latin typeface="Calibri"/>
                <a:ea typeface="Calibri"/>
                <a:cs typeface="Calibri"/>
                <a:sym typeface="Calibri"/>
              </a:rPr>
              <a:t>Or</a:t>
            </a:r>
            <a:endParaRPr sz="2400" dirty="0">
              <a:latin typeface="Calibri"/>
              <a:ea typeface="Calibri"/>
              <a:cs typeface="Calibri"/>
              <a:sym typeface="Calibri"/>
            </a:endParaRPr>
          </a:p>
          <a:p>
            <a:pPr marL="457200" marR="0" lvl="0" indent="-387350" algn="l" rtl="0">
              <a:lnSpc>
                <a:spcPct val="80000"/>
              </a:lnSpc>
              <a:spcBef>
                <a:spcPts val="480"/>
              </a:spcBef>
              <a:spcAft>
                <a:spcPts val="0"/>
              </a:spcAft>
              <a:buClr>
                <a:schemeClr val="dk1"/>
              </a:buClr>
              <a:buSzPts val="2500"/>
              <a:buFont typeface="Calibri"/>
              <a:buChar char="●"/>
            </a:pPr>
            <a:r>
              <a:rPr lang="en-US" sz="2400" dirty="0">
                <a:latin typeface="Calibri"/>
                <a:ea typeface="Calibri"/>
                <a:cs typeface="Calibri"/>
                <a:sym typeface="Calibri"/>
              </a:rPr>
              <a:t>Non-Represented Faculty (Hired Prior To July 1, 1996)</a:t>
            </a:r>
            <a:endParaRPr sz="2400" dirty="0">
              <a:latin typeface="Calibri"/>
              <a:ea typeface="Calibri"/>
              <a:cs typeface="Calibri"/>
              <a:sym typeface="Calibri"/>
            </a:endParaRPr>
          </a:p>
          <a:p>
            <a:pPr marL="1828800" marR="0" lvl="0" indent="0" algn="l" rtl="0">
              <a:lnSpc>
                <a:spcPct val="80000"/>
              </a:lnSpc>
              <a:spcBef>
                <a:spcPts val="480"/>
              </a:spcBef>
              <a:spcAft>
                <a:spcPts val="0"/>
              </a:spcAft>
              <a:buSzPts val="1800"/>
              <a:buNone/>
            </a:pPr>
            <a:r>
              <a:rPr lang="en-US" sz="2400" dirty="0">
                <a:latin typeface="Calibri"/>
                <a:ea typeface="Calibri"/>
                <a:cs typeface="Calibri"/>
                <a:sym typeface="Calibri"/>
              </a:rPr>
              <a:t>Or</a:t>
            </a:r>
            <a:endParaRPr sz="2400" dirty="0">
              <a:latin typeface="Calibri"/>
              <a:ea typeface="Calibri"/>
              <a:cs typeface="Calibri"/>
              <a:sym typeface="Calibri"/>
            </a:endParaRPr>
          </a:p>
          <a:p>
            <a:pPr marL="457200" marR="0" lvl="0" indent="-387350" algn="l" rtl="0">
              <a:lnSpc>
                <a:spcPct val="80000"/>
              </a:lnSpc>
              <a:spcBef>
                <a:spcPts val="480"/>
              </a:spcBef>
              <a:spcAft>
                <a:spcPts val="0"/>
              </a:spcAft>
              <a:buClr>
                <a:schemeClr val="dk1"/>
              </a:buClr>
              <a:buSzPts val="2500"/>
              <a:buFont typeface="Calibri"/>
              <a:buChar char="●"/>
            </a:pPr>
            <a:r>
              <a:rPr lang="en-US" sz="2400" dirty="0">
                <a:latin typeface="Calibri"/>
                <a:ea typeface="Calibri"/>
                <a:cs typeface="Calibri"/>
                <a:sym typeface="Calibri"/>
              </a:rPr>
              <a:t>Represented Professional/Administrative Staff (Hired Prior To July 1, 2006)</a:t>
            </a:r>
            <a:endParaRPr sz="2400" dirty="0">
              <a:latin typeface="Calibri"/>
              <a:ea typeface="Calibri"/>
              <a:cs typeface="Calibri"/>
              <a:sym typeface="Calibri"/>
            </a:endParaRPr>
          </a:p>
          <a:p>
            <a:pPr marL="1828800" marR="0" lvl="0" indent="0" algn="l" rtl="0">
              <a:lnSpc>
                <a:spcPct val="80000"/>
              </a:lnSpc>
              <a:spcBef>
                <a:spcPts val="480"/>
              </a:spcBef>
              <a:spcAft>
                <a:spcPts val="0"/>
              </a:spcAft>
              <a:buSzPts val="1800"/>
              <a:buNone/>
            </a:pPr>
            <a:r>
              <a:rPr lang="en-US" sz="2400" dirty="0">
                <a:latin typeface="Calibri"/>
                <a:ea typeface="Calibri"/>
                <a:cs typeface="Calibri"/>
                <a:sym typeface="Calibri"/>
              </a:rPr>
              <a:t>Or</a:t>
            </a:r>
            <a:endParaRPr sz="2400" dirty="0">
              <a:latin typeface="Calibri"/>
              <a:ea typeface="Calibri"/>
              <a:cs typeface="Calibri"/>
              <a:sym typeface="Calibri"/>
            </a:endParaRPr>
          </a:p>
          <a:p>
            <a:pPr marL="457200" marR="0" lvl="0" indent="-387350" algn="l" rtl="0">
              <a:lnSpc>
                <a:spcPct val="80000"/>
              </a:lnSpc>
              <a:spcBef>
                <a:spcPts val="480"/>
              </a:spcBef>
              <a:spcAft>
                <a:spcPts val="0"/>
              </a:spcAft>
              <a:buClr>
                <a:schemeClr val="dk1"/>
              </a:buClr>
              <a:buSzPts val="2500"/>
              <a:buFont typeface="Calibri"/>
              <a:buChar char="●"/>
            </a:pPr>
            <a:r>
              <a:rPr lang="en-US" sz="2400" dirty="0">
                <a:latin typeface="Calibri"/>
                <a:ea typeface="Calibri"/>
                <a:cs typeface="Calibri"/>
                <a:sym typeface="Calibri"/>
              </a:rPr>
              <a:t>Non-Represented Professional/Administrative Staff (Hired Prior To July 1, 2006</a:t>
            </a:r>
            <a:endParaRPr sz="2400" dirty="0">
              <a:latin typeface="Calibri"/>
              <a:ea typeface="Calibri"/>
              <a:cs typeface="Calibri"/>
              <a:sym typeface="Calibri"/>
            </a:endParaRPr>
          </a:p>
          <a:p>
            <a:pPr marL="1371600" marR="0" lvl="0" indent="0" algn="l" rtl="0">
              <a:lnSpc>
                <a:spcPct val="80000"/>
              </a:lnSpc>
              <a:spcBef>
                <a:spcPts val="480"/>
              </a:spcBef>
              <a:spcAft>
                <a:spcPts val="0"/>
              </a:spcAft>
              <a:buSzPts val="1800"/>
              <a:buNone/>
            </a:pPr>
            <a:r>
              <a:rPr lang="en-US" sz="2400" u="sng" dirty="0">
                <a:latin typeface="Calibri"/>
                <a:ea typeface="Calibri"/>
                <a:cs typeface="Calibri"/>
                <a:sym typeface="Calibri"/>
              </a:rPr>
              <a:t>And</a:t>
            </a:r>
            <a:endParaRPr sz="2400" dirty="0">
              <a:latin typeface="Calibri"/>
              <a:ea typeface="Calibri"/>
              <a:cs typeface="Calibri"/>
              <a:sym typeface="Calibri"/>
            </a:endParaRPr>
          </a:p>
          <a:p>
            <a:pPr marL="457200" marR="0" lvl="0" indent="-387350" algn="l" rtl="0">
              <a:lnSpc>
                <a:spcPct val="80000"/>
              </a:lnSpc>
              <a:spcBef>
                <a:spcPts val="480"/>
              </a:spcBef>
              <a:spcAft>
                <a:spcPts val="0"/>
              </a:spcAft>
              <a:buClr>
                <a:schemeClr val="dk1"/>
              </a:buClr>
              <a:buSzPts val="2500"/>
              <a:buFont typeface="Calibri"/>
              <a:buChar char="●"/>
            </a:pPr>
            <a:r>
              <a:rPr lang="en-US" sz="2400" dirty="0">
                <a:latin typeface="Calibri"/>
                <a:ea typeface="Calibri"/>
                <a:cs typeface="Calibri"/>
                <a:sym typeface="Calibri"/>
              </a:rPr>
              <a:t>Age 55+ With 10+ Years Service</a:t>
            </a:r>
            <a:endParaRPr sz="2400" dirty="0">
              <a:latin typeface="Calibri"/>
              <a:ea typeface="Calibri"/>
              <a:cs typeface="Calibri"/>
              <a:sym typeface="Calibri"/>
            </a:endParaRPr>
          </a:p>
          <a:p>
            <a:pPr marL="1371600" marR="0" lvl="0" indent="0" algn="l" rtl="0">
              <a:lnSpc>
                <a:spcPct val="80000"/>
              </a:lnSpc>
              <a:spcBef>
                <a:spcPts val="480"/>
              </a:spcBef>
              <a:spcAft>
                <a:spcPts val="0"/>
              </a:spcAft>
              <a:buSzPts val="1800"/>
              <a:buNone/>
            </a:pPr>
            <a:r>
              <a:rPr lang="en-US" sz="2400" u="sng" dirty="0">
                <a:latin typeface="Calibri"/>
                <a:ea typeface="Calibri"/>
                <a:cs typeface="Calibri"/>
                <a:sym typeface="Calibri"/>
              </a:rPr>
              <a:t>And</a:t>
            </a:r>
            <a:endParaRPr sz="2400" dirty="0">
              <a:latin typeface="Calibri"/>
              <a:ea typeface="Calibri"/>
              <a:cs typeface="Calibri"/>
              <a:sym typeface="Calibri"/>
            </a:endParaRPr>
          </a:p>
          <a:p>
            <a:pPr marL="457200" marR="0" lvl="0" indent="-387350" algn="l" rtl="0">
              <a:lnSpc>
                <a:spcPct val="80000"/>
              </a:lnSpc>
              <a:spcBef>
                <a:spcPts val="480"/>
              </a:spcBef>
              <a:spcAft>
                <a:spcPts val="0"/>
              </a:spcAft>
              <a:buClr>
                <a:schemeClr val="dk1"/>
              </a:buClr>
              <a:buSzPts val="2500"/>
              <a:buFont typeface="Calibri"/>
              <a:buChar char="●"/>
            </a:pPr>
            <a:r>
              <a:rPr lang="en-US" sz="2400" dirty="0">
                <a:latin typeface="Calibri"/>
                <a:ea typeface="Calibri"/>
                <a:cs typeface="Calibri"/>
                <a:sym typeface="Calibri"/>
              </a:rPr>
              <a:t>Enrolled In Retirement Plan For Faculty And   Professional Employees.</a:t>
            </a:r>
            <a:endParaRPr sz="2400" dirty="0">
              <a:latin typeface="Calibri"/>
              <a:ea typeface="Calibri"/>
              <a:cs typeface="Calibri"/>
              <a:sym typeface="Calibri"/>
            </a:endParaRPr>
          </a:p>
          <a:p>
            <a:pPr marL="358775" marR="0" lvl="0" indent="-206375" algn="l" rtl="0">
              <a:lnSpc>
                <a:spcPct val="100000"/>
              </a:lnSpc>
              <a:spcBef>
                <a:spcPts val="48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0"/>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219" name="Google Shape;219;p10"/>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100"/>
              <a:buFont typeface="Calibri"/>
              <a:buNone/>
            </a:pPr>
            <a:r>
              <a:rPr lang="en-US" sz="3100" b="1" u="none" dirty="0">
                <a:solidFill>
                  <a:schemeClr val="dk2"/>
                </a:solidFill>
                <a:latin typeface="Calibri"/>
                <a:ea typeface="Calibri"/>
                <a:cs typeface="Calibri"/>
                <a:sym typeface="Calibri"/>
              </a:rPr>
              <a:t>IRP A</a:t>
            </a:r>
            <a:r>
              <a:rPr lang="en-US" sz="3100" b="1" dirty="0">
                <a:latin typeface="Calibri"/>
                <a:ea typeface="Calibri"/>
                <a:cs typeface="Calibri"/>
                <a:sym typeface="Calibri"/>
              </a:rPr>
              <a:t>pplication</a:t>
            </a:r>
            <a:r>
              <a:rPr lang="en-US" sz="3100" b="1" u="none" dirty="0">
                <a:solidFill>
                  <a:schemeClr val="dk2"/>
                </a:solidFill>
                <a:latin typeface="Calibri"/>
                <a:ea typeface="Calibri"/>
                <a:cs typeface="Calibri"/>
                <a:sym typeface="Calibri"/>
              </a:rPr>
              <a:t> P</a:t>
            </a:r>
            <a:r>
              <a:rPr lang="en-US" sz="3100" b="1" dirty="0">
                <a:latin typeface="Calibri"/>
                <a:ea typeface="Calibri"/>
                <a:cs typeface="Calibri"/>
                <a:sym typeface="Calibri"/>
              </a:rPr>
              <a:t>rocedure</a:t>
            </a:r>
            <a:endParaRPr dirty="0"/>
          </a:p>
        </p:txBody>
      </p:sp>
      <p:sp>
        <p:nvSpPr>
          <p:cNvPr id="220" name="Google Shape;220;p10">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10">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22" name="Google Shape;222;p10">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223" name="Google Shape;223;p10"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224" name="Google Shape;224;p10"/>
          <p:cNvSpPr txBox="1">
            <a:spLocks noGrp="1"/>
          </p:cNvSpPr>
          <p:nvPr>
            <p:ph type="body" idx="1"/>
          </p:nvPr>
        </p:nvSpPr>
        <p:spPr>
          <a:xfrm>
            <a:off x="685800" y="1881187"/>
            <a:ext cx="8642350" cy="5197475"/>
          </a:xfrm>
          <a:prstGeom prst="rect">
            <a:avLst/>
          </a:prstGeom>
          <a:noFill/>
          <a:ln>
            <a:noFill/>
          </a:ln>
        </p:spPr>
        <p:txBody>
          <a:bodyPr spcFirstLastPara="1" wrap="square" lIns="91425" tIns="45700" rIns="91425" bIns="45700" anchor="t" anchorCtr="0">
            <a:noAutofit/>
          </a:bodyPr>
          <a:lstStyle/>
          <a:p>
            <a:pPr marL="358775" marR="0" lvl="0" indent="-358775" algn="l" rtl="0">
              <a:lnSpc>
                <a:spcPct val="100000"/>
              </a:lnSpc>
              <a:spcBef>
                <a:spcPts val="440"/>
              </a:spcBef>
              <a:spcAft>
                <a:spcPts val="0"/>
              </a:spcAft>
              <a:buClr>
                <a:schemeClr val="dk1"/>
              </a:buClr>
              <a:buSzPts val="2200"/>
              <a:buFont typeface="Arial"/>
              <a:buNone/>
            </a:pPr>
            <a:endParaRPr sz="2200" b="0" i="0" u="none" dirty="0">
              <a:solidFill>
                <a:schemeClr val="dk1"/>
              </a:solidFill>
              <a:latin typeface="Calibri"/>
              <a:ea typeface="Calibri"/>
              <a:cs typeface="Calibri"/>
              <a:sym typeface="Calibri"/>
            </a:endParaRPr>
          </a:p>
          <a:p>
            <a:pPr marL="457200" marR="0" lvl="0" indent="-406400" algn="l" rtl="0">
              <a:lnSpc>
                <a:spcPct val="250000"/>
              </a:lnSpc>
              <a:spcBef>
                <a:spcPts val="440"/>
              </a:spcBef>
              <a:spcAft>
                <a:spcPts val="0"/>
              </a:spcAft>
              <a:buClr>
                <a:schemeClr val="dk1"/>
              </a:buClr>
              <a:buSzPts val="2800"/>
              <a:buFont typeface="Calibri"/>
              <a:buAutoNum type="arabicPeriod"/>
            </a:pPr>
            <a:r>
              <a:rPr lang="en-US" sz="2800" dirty="0">
                <a:latin typeface="Calibri"/>
                <a:ea typeface="Calibri"/>
                <a:cs typeface="Calibri"/>
                <a:sym typeface="Calibri"/>
              </a:rPr>
              <a:t>Discuss with spouse/partner</a:t>
            </a:r>
            <a:endParaRPr sz="2800" dirty="0">
              <a:latin typeface="Calibri"/>
              <a:ea typeface="Calibri"/>
              <a:cs typeface="Calibri"/>
              <a:sym typeface="Calibri"/>
            </a:endParaRPr>
          </a:p>
          <a:p>
            <a:pPr marL="457200" marR="0" lvl="0" indent="-406400" algn="l" rtl="0">
              <a:lnSpc>
                <a:spcPct val="250000"/>
              </a:lnSpc>
              <a:spcBef>
                <a:spcPts val="0"/>
              </a:spcBef>
              <a:spcAft>
                <a:spcPts val="0"/>
              </a:spcAft>
              <a:buClr>
                <a:schemeClr val="dk1"/>
              </a:buClr>
              <a:buSzPts val="2800"/>
              <a:buFont typeface="Calibri"/>
              <a:buAutoNum type="arabicPeriod"/>
            </a:pPr>
            <a:r>
              <a:rPr lang="en-US" sz="2800" dirty="0">
                <a:latin typeface="Calibri"/>
                <a:ea typeface="Calibri"/>
                <a:cs typeface="Calibri"/>
                <a:sym typeface="Calibri"/>
              </a:rPr>
              <a:t>Obtain income, benefits, legal, tax advice</a:t>
            </a:r>
            <a:endParaRPr sz="2800" dirty="0">
              <a:latin typeface="Calibri"/>
              <a:ea typeface="Calibri"/>
              <a:cs typeface="Calibri"/>
              <a:sym typeface="Calibri"/>
            </a:endParaRPr>
          </a:p>
          <a:p>
            <a:pPr marL="457200" marR="0" lvl="0" indent="-406400" algn="l" rtl="0">
              <a:lnSpc>
                <a:spcPct val="250000"/>
              </a:lnSpc>
              <a:spcBef>
                <a:spcPts val="0"/>
              </a:spcBef>
              <a:spcAft>
                <a:spcPts val="0"/>
              </a:spcAft>
              <a:buClr>
                <a:schemeClr val="dk1"/>
              </a:buClr>
              <a:buSzPts val="2800"/>
              <a:buFont typeface="Calibri"/>
              <a:buAutoNum type="arabicPeriod"/>
            </a:pPr>
            <a:r>
              <a:rPr lang="en-US" sz="2800" dirty="0">
                <a:latin typeface="Calibri"/>
                <a:ea typeface="Calibri"/>
                <a:cs typeface="Calibri"/>
                <a:sym typeface="Calibri"/>
              </a:rPr>
              <a:t>Complete </a:t>
            </a:r>
            <a:r>
              <a:rPr lang="en-US" sz="2800" dirty="0" err="1">
                <a:latin typeface="Calibri"/>
                <a:ea typeface="Calibri"/>
                <a:cs typeface="Calibri"/>
                <a:sym typeface="Calibri"/>
              </a:rPr>
              <a:t>MaineStreet</a:t>
            </a:r>
            <a:r>
              <a:rPr lang="en-US" sz="2800" dirty="0">
                <a:latin typeface="Calibri"/>
                <a:ea typeface="Calibri"/>
                <a:cs typeface="Calibri"/>
                <a:sym typeface="Calibri"/>
              </a:rPr>
              <a:t> Self-Service Retirement Guide</a:t>
            </a:r>
            <a:endParaRPr sz="2800" dirty="0">
              <a:latin typeface="Calibri"/>
              <a:ea typeface="Calibri"/>
              <a:cs typeface="Calibri"/>
              <a:sym typeface="Calibri"/>
            </a:endParaRPr>
          </a:p>
          <a:p>
            <a:pPr marL="457200" marR="0" lvl="0" indent="0" algn="l" rtl="0">
              <a:lnSpc>
                <a:spcPct val="250000"/>
              </a:lnSpc>
              <a:spcBef>
                <a:spcPts val="440"/>
              </a:spcBef>
              <a:spcAft>
                <a:spcPts val="0"/>
              </a:spcAft>
              <a:buSzPts val="1800"/>
              <a:buNone/>
            </a:pPr>
            <a:endParaRPr sz="2200" b="0" i="0" u="none" dirty="0">
              <a:solidFill>
                <a:schemeClr val="dk1"/>
              </a:solidFill>
              <a:latin typeface="Calibri"/>
              <a:ea typeface="Calibri"/>
              <a:cs typeface="Calibri"/>
              <a:sym typeface="Calibri"/>
            </a:endParaRPr>
          </a:p>
          <a:p>
            <a:pPr marL="358775" marR="0" lvl="0" indent="-358775" algn="l" rtl="0">
              <a:lnSpc>
                <a:spcPct val="250000"/>
              </a:lnSpc>
              <a:spcBef>
                <a:spcPts val="0"/>
              </a:spcBef>
              <a:spcAft>
                <a:spcPts val="0"/>
              </a:spcAft>
              <a:buClr>
                <a:schemeClr val="dk1"/>
              </a:buClr>
              <a:buSzPts val="2000"/>
              <a:buFont typeface="Arial"/>
              <a:buNone/>
            </a:pPr>
            <a:endParaRPr sz="2000" b="0" i="0" u="none" dirty="0">
              <a:solidFill>
                <a:schemeClr val="dk1"/>
              </a:solidFill>
              <a:latin typeface="Arial"/>
              <a:ea typeface="Arial"/>
              <a:cs typeface="Arial"/>
              <a:sym typeface="Arial"/>
            </a:endParaRPr>
          </a:p>
          <a:p>
            <a:pPr marL="358775" marR="0" lvl="0" indent="-231775" algn="l" rtl="0">
              <a:lnSpc>
                <a:spcPct val="100000"/>
              </a:lnSpc>
              <a:spcBef>
                <a:spcPts val="400"/>
              </a:spcBef>
              <a:spcAft>
                <a:spcPts val="0"/>
              </a:spcAft>
              <a:buClr>
                <a:schemeClr val="dk1"/>
              </a:buClr>
              <a:buSzPts val="2000"/>
              <a:buFont typeface="Arial"/>
              <a:buNone/>
            </a:pPr>
            <a:endParaRPr sz="2000" b="0" i="0" u="none" dirty="0">
              <a:solidFill>
                <a:schemeClr val="dk1"/>
              </a:solidFill>
              <a:latin typeface="Arial"/>
              <a:ea typeface="Arial"/>
              <a:cs typeface="Arial"/>
              <a:sym typeface="Aria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231" name="Google Shape;231;p11"/>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100"/>
              <a:buFont typeface="Calibri"/>
              <a:buNone/>
            </a:pPr>
            <a:r>
              <a:rPr lang="en-US" sz="3100" b="1" u="none" dirty="0">
                <a:solidFill>
                  <a:schemeClr val="dk2"/>
                </a:solidFill>
                <a:latin typeface="Calibri"/>
                <a:ea typeface="Calibri"/>
                <a:cs typeface="Calibri"/>
                <a:sym typeface="Calibri"/>
              </a:rPr>
              <a:t>IRP T</a:t>
            </a:r>
            <a:r>
              <a:rPr lang="en-US" sz="3100" b="1" dirty="0">
                <a:latin typeface="Calibri"/>
                <a:ea typeface="Calibri"/>
                <a:cs typeface="Calibri"/>
                <a:sym typeface="Calibri"/>
              </a:rPr>
              <a:t>erms</a:t>
            </a:r>
            <a:endParaRPr dirty="0"/>
          </a:p>
        </p:txBody>
      </p:sp>
      <p:sp>
        <p:nvSpPr>
          <p:cNvPr id="232" name="Google Shape;232;p11">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3" name="Google Shape;233;p11">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34" name="Google Shape;234;p11">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235" name="Google Shape;235;p11"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236" name="Google Shape;236;p11"/>
          <p:cNvSpPr txBox="1">
            <a:spLocks noGrp="1"/>
          </p:cNvSpPr>
          <p:nvPr>
            <p:ph type="body" idx="1"/>
          </p:nvPr>
        </p:nvSpPr>
        <p:spPr>
          <a:xfrm>
            <a:off x="479425" y="1565275"/>
            <a:ext cx="8642350" cy="5197475"/>
          </a:xfrm>
          <a:prstGeom prst="rect">
            <a:avLst/>
          </a:prstGeom>
          <a:noFill/>
          <a:ln>
            <a:noFill/>
          </a:ln>
        </p:spPr>
        <p:txBody>
          <a:bodyPr spcFirstLastPara="1" wrap="square" lIns="91425" tIns="45700" rIns="91425" bIns="45700" anchor="t" anchorCtr="0">
            <a:noAutofit/>
          </a:bodyPr>
          <a:lstStyle/>
          <a:p>
            <a:pPr marL="239711" marR="0" lvl="0" indent="-239711" algn="l" rtl="0">
              <a:lnSpc>
                <a:spcPct val="80000"/>
              </a:lnSpc>
              <a:spcBef>
                <a:spcPts val="400"/>
              </a:spcBef>
              <a:spcAft>
                <a:spcPts val="0"/>
              </a:spcAft>
              <a:buClr>
                <a:schemeClr val="dk1"/>
              </a:buClr>
              <a:buSzPts val="2000"/>
              <a:buFont typeface="Arial"/>
              <a:buNone/>
            </a:pPr>
            <a:endParaRPr sz="2800" b="0" i="0" u="none" dirty="0">
              <a:solidFill>
                <a:schemeClr val="dk1"/>
              </a:solidFill>
              <a:latin typeface="Calibri"/>
              <a:ea typeface="Calibri"/>
              <a:cs typeface="Calibri"/>
              <a:sym typeface="Calibri"/>
            </a:endParaRPr>
          </a:p>
          <a:p>
            <a:pPr marL="239711" marR="0" lvl="0" indent="-239711" algn="l" rtl="0">
              <a:lnSpc>
                <a:spcPct val="80000"/>
              </a:lnSpc>
              <a:spcBef>
                <a:spcPts val="400"/>
              </a:spcBef>
              <a:spcAft>
                <a:spcPts val="0"/>
              </a:spcAft>
              <a:buClr>
                <a:schemeClr val="dk1"/>
              </a:buClr>
              <a:buSzPts val="2000"/>
              <a:buFont typeface="Calibri"/>
              <a:buNone/>
            </a:pPr>
            <a:r>
              <a:rPr lang="en-US" sz="2800" dirty="0">
                <a:latin typeface="Calibri"/>
                <a:ea typeface="Calibri"/>
                <a:cs typeface="Calibri"/>
                <a:sym typeface="Calibri"/>
              </a:rPr>
              <a:t>►  Available At Full Retirement</a:t>
            </a:r>
            <a:endParaRPr sz="2800" dirty="0"/>
          </a:p>
          <a:p>
            <a:pPr marL="239711" marR="0" lvl="0" indent="-239711" algn="l" rtl="0">
              <a:lnSpc>
                <a:spcPct val="80000"/>
              </a:lnSpc>
              <a:spcBef>
                <a:spcPts val="400"/>
              </a:spcBef>
              <a:spcAft>
                <a:spcPts val="0"/>
              </a:spcAft>
              <a:buClr>
                <a:schemeClr val="dk1"/>
              </a:buClr>
              <a:buSzPts val="2000"/>
              <a:buFont typeface="Arial"/>
              <a:buNone/>
            </a:pPr>
            <a:endParaRPr sz="2800" dirty="0">
              <a:latin typeface="Calibri"/>
              <a:ea typeface="Calibri"/>
              <a:cs typeface="Calibri"/>
              <a:sym typeface="Calibri"/>
            </a:endParaRPr>
          </a:p>
          <a:p>
            <a:pPr marL="239711" marR="0" lvl="0" indent="-239711" algn="l" rtl="0">
              <a:lnSpc>
                <a:spcPct val="80000"/>
              </a:lnSpc>
              <a:spcBef>
                <a:spcPts val="320"/>
              </a:spcBef>
              <a:spcAft>
                <a:spcPts val="0"/>
              </a:spcAft>
              <a:buClr>
                <a:schemeClr val="dk1"/>
              </a:buClr>
              <a:buSzPts val="1600"/>
              <a:buFont typeface="Arial"/>
              <a:buNone/>
            </a:pPr>
            <a:endParaRPr sz="2800" dirty="0">
              <a:latin typeface="Calibri"/>
              <a:ea typeface="Calibri"/>
              <a:cs typeface="Calibri"/>
              <a:sym typeface="Calibri"/>
            </a:endParaRPr>
          </a:p>
          <a:p>
            <a:pPr marL="239711" marR="0" lvl="0" indent="-239711" algn="l" rtl="0">
              <a:lnSpc>
                <a:spcPct val="80000"/>
              </a:lnSpc>
              <a:spcBef>
                <a:spcPts val="400"/>
              </a:spcBef>
              <a:spcAft>
                <a:spcPts val="0"/>
              </a:spcAft>
              <a:buClr>
                <a:schemeClr val="dk1"/>
              </a:buClr>
              <a:buSzPts val="2000"/>
              <a:buFont typeface="Calibri"/>
              <a:buNone/>
            </a:pPr>
            <a:r>
              <a:rPr lang="en-US" sz="2800" dirty="0">
                <a:latin typeface="Calibri"/>
                <a:ea typeface="Calibri"/>
                <a:cs typeface="Calibri"/>
                <a:sym typeface="Calibri"/>
              </a:rPr>
              <a:t>►  Lump Sum Payment Calculated At 1 ½% </a:t>
            </a:r>
            <a:r>
              <a:rPr lang="en-US" sz="2800" u="sng" dirty="0">
                <a:latin typeface="Calibri"/>
                <a:ea typeface="Calibri"/>
                <a:cs typeface="Calibri"/>
                <a:sym typeface="Calibri"/>
              </a:rPr>
              <a:t>Times</a:t>
            </a:r>
            <a:r>
              <a:rPr lang="en-US" sz="2800" dirty="0">
                <a:latin typeface="Calibri"/>
                <a:ea typeface="Calibri"/>
                <a:cs typeface="Calibri"/>
                <a:sym typeface="Calibri"/>
              </a:rPr>
              <a:t> Completed Years Of Service </a:t>
            </a:r>
            <a:r>
              <a:rPr lang="en-US" sz="2800" u="sng" dirty="0">
                <a:latin typeface="Calibri"/>
                <a:ea typeface="Calibri"/>
                <a:cs typeface="Calibri"/>
                <a:sym typeface="Calibri"/>
              </a:rPr>
              <a:t>Times</a:t>
            </a:r>
            <a:r>
              <a:rPr lang="en-US" sz="2800" dirty="0">
                <a:latin typeface="Calibri"/>
                <a:ea typeface="Calibri"/>
                <a:cs typeface="Calibri"/>
                <a:sym typeface="Calibri"/>
              </a:rPr>
              <a:t> The Final Annual Base Salary (27 Year Maximum)</a:t>
            </a:r>
            <a:endParaRPr sz="2800" dirty="0"/>
          </a:p>
          <a:p>
            <a:pPr marL="239711" marR="0" lvl="0" indent="-239711" algn="l" rtl="0">
              <a:lnSpc>
                <a:spcPct val="80000"/>
              </a:lnSpc>
              <a:spcBef>
                <a:spcPts val="400"/>
              </a:spcBef>
              <a:spcAft>
                <a:spcPts val="0"/>
              </a:spcAft>
              <a:buClr>
                <a:schemeClr val="dk1"/>
              </a:buClr>
              <a:buSzPts val="2000"/>
              <a:buFont typeface="Arial"/>
              <a:buNone/>
            </a:pPr>
            <a:endParaRPr sz="2800" dirty="0">
              <a:latin typeface="Calibri"/>
              <a:ea typeface="Calibri"/>
              <a:cs typeface="Calibri"/>
              <a:sym typeface="Calibri"/>
            </a:endParaRPr>
          </a:p>
          <a:p>
            <a:pPr marL="239711" marR="0" lvl="0" indent="-239711" algn="l" rtl="0">
              <a:lnSpc>
                <a:spcPct val="80000"/>
              </a:lnSpc>
              <a:spcBef>
                <a:spcPts val="400"/>
              </a:spcBef>
              <a:spcAft>
                <a:spcPts val="0"/>
              </a:spcAft>
              <a:buClr>
                <a:schemeClr val="dk1"/>
              </a:buClr>
              <a:buSzPts val="2000"/>
              <a:buFont typeface="Arial"/>
              <a:buNone/>
            </a:pPr>
            <a:endParaRPr sz="2800" dirty="0">
              <a:latin typeface="Calibri"/>
              <a:ea typeface="Calibri"/>
              <a:cs typeface="Calibri"/>
              <a:sym typeface="Calibri"/>
            </a:endParaRPr>
          </a:p>
          <a:p>
            <a:pPr marL="239711" marR="0" lvl="0" indent="-239711" algn="l" rtl="0">
              <a:lnSpc>
                <a:spcPct val="80000"/>
              </a:lnSpc>
              <a:spcBef>
                <a:spcPts val="400"/>
              </a:spcBef>
              <a:spcAft>
                <a:spcPts val="0"/>
              </a:spcAft>
              <a:buClr>
                <a:schemeClr val="dk1"/>
              </a:buClr>
              <a:buSzPts val="2000"/>
              <a:buFont typeface="Calibri"/>
              <a:buNone/>
            </a:pPr>
            <a:r>
              <a:rPr lang="en-US" sz="2800" dirty="0">
                <a:latin typeface="Calibri"/>
                <a:ea typeface="Calibri"/>
                <a:cs typeface="Calibri"/>
                <a:sym typeface="Calibri"/>
              </a:rPr>
              <a:t>►   Lump Sum Payment Is Tax-Sheltered Up To IRS Limits</a:t>
            </a:r>
            <a:endParaRPr sz="2800" dirty="0"/>
          </a:p>
          <a:p>
            <a:pPr marL="239711" marR="0" lvl="0" indent="-239711" algn="l" rtl="0">
              <a:lnSpc>
                <a:spcPct val="80000"/>
              </a:lnSpc>
              <a:spcBef>
                <a:spcPts val="400"/>
              </a:spcBef>
              <a:spcAft>
                <a:spcPts val="0"/>
              </a:spcAft>
              <a:buClr>
                <a:schemeClr val="dk1"/>
              </a:buClr>
              <a:buSzPts val="2000"/>
              <a:buFont typeface="Arial"/>
              <a:buNone/>
            </a:pPr>
            <a:endParaRPr sz="2800" dirty="0">
              <a:latin typeface="Calibri"/>
              <a:ea typeface="Calibri"/>
              <a:cs typeface="Calibri"/>
              <a:sym typeface="Calibri"/>
            </a:endParaRPr>
          </a:p>
          <a:p>
            <a:pPr marL="239711" marR="0" lvl="0" indent="-239711" algn="l" rtl="0">
              <a:lnSpc>
                <a:spcPct val="80000"/>
              </a:lnSpc>
              <a:spcBef>
                <a:spcPts val="400"/>
              </a:spcBef>
              <a:spcAft>
                <a:spcPts val="0"/>
              </a:spcAft>
              <a:buClr>
                <a:schemeClr val="dk1"/>
              </a:buClr>
              <a:buSzPts val="2000"/>
              <a:buFont typeface="Arial"/>
              <a:buNone/>
            </a:pPr>
            <a:endParaRPr sz="2800" dirty="0">
              <a:latin typeface="Calibri"/>
              <a:ea typeface="Calibri"/>
              <a:cs typeface="Calibri"/>
              <a:sym typeface="Calibri"/>
            </a:endParaRPr>
          </a:p>
          <a:p>
            <a:pPr marL="239711" marR="0" lvl="0" indent="-239711" algn="l" rtl="0">
              <a:lnSpc>
                <a:spcPct val="80000"/>
              </a:lnSpc>
              <a:spcBef>
                <a:spcPts val="400"/>
              </a:spcBef>
              <a:spcAft>
                <a:spcPts val="0"/>
              </a:spcAft>
              <a:buClr>
                <a:schemeClr val="dk1"/>
              </a:buClr>
              <a:buSzPts val="2000"/>
              <a:buFont typeface="Calibri"/>
              <a:buNone/>
            </a:pPr>
            <a:r>
              <a:rPr lang="en-US" sz="2800" dirty="0">
                <a:latin typeface="Calibri"/>
                <a:ea typeface="Calibri"/>
                <a:cs typeface="Calibri"/>
                <a:sym typeface="Calibri"/>
              </a:rPr>
              <a:t>►  Partial Phased Retirement Plan (PPRP) Salary Converted To Full Salary At Retirement</a:t>
            </a:r>
            <a:endParaRPr sz="2800"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2"/>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243" name="Google Shape;243;p12"/>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Calibri"/>
              <a:buNone/>
            </a:pPr>
            <a:r>
              <a:rPr lang="en-US" sz="2800" b="1" u="none" dirty="0">
                <a:solidFill>
                  <a:schemeClr val="dk2"/>
                </a:solidFill>
                <a:latin typeface="Calibri"/>
                <a:ea typeface="Calibri"/>
                <a:cs typeface="Calibri"/>
                <a:sym typeface="Calibri"/>
              </a:rPr>
              <a:t>R</a:t>
            </a:r>
            <a:r>
              <a:rPr lang="en-US" sz="2800" b="1" dirty="0">
                <a:latin typeface="Calibri"/>
                <a:ea typeface="Calibri"/>
                <a:cs typeface="Calibri"/>
                <a:sym typeface="Calibri"/>
              </a:rPr>
              <a:t>etirement</a:t>
            </a:r>
            <a:r>
              <a:rPr lang="en-US" sz="2800" b="1" u="none" dirty="0">
                <a:solidFill>
                  <a:schemeClr val="dk2"/>
                </a:solidFill>
                <a:latin typeface="Calibri"/>
                <a:ea typeface="Calibri"/>
                <a:cs typeface="Calibri"/>
                <a:sym typeface="Calibri"/>
              </a:rPr>
              <a:t> H</a:t>
            </a:r>
            <a:r>
              <a:rPr lang="en-US" sz="2800" b="1" dirty="0">
                <a:latin typeface="Calibri"/>
                <a:ea typeface="Calibri"/>
                <a:cs typeface="Calibri"/>
                <a:sym typeface="Calibri"/>
              </a:rPr>
              <a:t>ealth</a:t>
            </a:r>
            <a:r>
              <a:rPr lang="en-US" sz="2800" b="1" u="none" dirty="0">
                <a:solidFill>
                  <a:schemeClr val="dk2"/>
                </a:solidFill>
                <a:latin typeface="Calibri"/>
                <a:ea typeface="Calibri"/>
                <a:cs typeface="Calibri"/>
                <a:sym typeface="Calibri"/>
              </a:rPr>
              <a:t> I</a:t>
            </a:r>
            <a:r>
              <a:rPr lang="en-US" sz="2800" b="1" dirty="0">
                <a:latin typeface="Calibri"/>
                <a:ea typeface="Calibri"/>
                <a:cs typeface="Calibri"/>
                <a:sym typeface="Calibri"/>
              </a:rPr>
              <a:t>nsurance</a:t>
            </a:r>
            <a:r>
              <a:rPr lang="en-US" sz="2800" b="1" u="none" dirty="0">
                <a:solidFill>
                  <a:schemeClr val="dk2"/>
                </a:solidFill>
                <a:latin typeface="Calibri"/>
                <a:ea typeface="Calibri"/>
                <a:cs typeface="Calibri"/>
                <a:sym typeface="Calibri"/>
              </a:rPr>
              <a:t> </a:t>
            </a:r>
            <a:endParaRPr dirty="0"/>
          </a:p>
        </p:txBody>
      </p:sp>
      <p:sp>
        <p:nvSpPr>
          <p:cNvPr id="244" name="Google Shape;244;p12">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12">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46" name="Google Shape;246;p12">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247" name="Google Shape;247;p12"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248" name="Google Shape;248;p12"/>
          <p:cNvSpPr txBox="1">
            <a:spLocks noGrp="1"/>
          </p:cNvSpPr>
          <p:nvPr>
            <p:ph type="body" idx="1"/>
          </p:nvPr>
        </p:nvSpPr>
        <p:spPr>
          <a:xfrm>
            <a:off x="595312" y="1800223"/>
            <a:ext cx="8642350" cy="519747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480"/>
              </a:spcBef>
              <a:spcAft>
                <a:spcPts val="0"/>
              </a:spcAft>
              <a:buClr>
                <a:schemeClr val="dk1"/>
              </a:buClr>
              <a:buSzPts val="2400"/>
              <a:buFont typeface="Calibri"/>
              <a:buNone/>
            </a:pPr>
            <a:r>
              <a:rPr lang="en-US" sz="2800" dirty="0">
                <a:latin typeface="Calibri"/>
                <a:ea typeface="Calibri"/>
                <a:cs typeface="Calibri"/>
                <a:sym typeface="Calibri"/>
              </a:rPr>
              <a:t>►</a:t>
            </a:r>
            <a:r>
              <a:rPr lang="en-US" sz="2800" b="1" dirty="0">
                <a:latin typeface="Calibri"/>
                <a:ea typeface="Calibri"/>
                <a:cs typeface="Calibri"/>
                <a:sym typeface="Calibri"/>
              </a:rPr>
              <a:t> Employee Under Age 65</a:t>
            </a:r>
            <a:endParaRPr sz="2800" dirty="0"/>
          </a:p>
          <a:p>
            <a:pPr marL="0" marR="0" lvl="0" indent="0" algn="l" rtl="0">
              <a:lnSpc>
                <a:spcPct val="150000"/>
              </a:lnSpc>
              <a:spcBef>
                <a:spcPts val="480"/>
              </a:spcBef>
              <a:spcAft>
                <a:spcPts val="0"/>
              </a:spcAft>
              <a:buClr>
                <a:schemeClr val="dk1"/>
              </a:buClr>
              <a:buSzPts val="2400"/>
              <a:buFont typeface="Arial"/>
              <a:buNone/>
            </a:pPr>
            <a:endParaRPr sz="2800" b="1" dirty="0">
              <a:latin typeface="Calibri"/>
              <a:ea typeface="Calibri"/>
              <a:cs typeface="Calibri"/>
              <a:sym typeface="Calibri"/>
            </a:endParaRPr>
          </a:p>
          <a:p>
            <a:pPr marL="0" marR="0" lvl="0" indent="0" algn="l" rtl="0">
              <a:lnSpc>
                <a:spcPct val="150000"/>
              </a:lnSpc>
              <a:spcBef>
                <a:spcPts val="480"/>
              </a:spcBef>
              <a:spcAft>
                <a:spcPts val="0"/>
              </a:spcAft>
              <a:buClr>
                <a:schemeClr val="dk1"/>
              </a:buClr>
              <a:buSzPts val="2400"/>
              <a:buFont typeface="Calibri"/>
              <a:buNone/>
            </a:pPr>
            <a:r>
              <a:rPr lang="en-US" sz="2800" dirty="0">
                <a:latin typeface="Calibri"/>
                <a:ea typeface="Calibri"/>
                <a:cs typeface="Calibri"/>
                <a:sym typeface="Calibri"/>
              </a:rPr>
              <a:t>► </a:t>
            </a:r>
            <a:r>
              <a:rPr lang="en-US" sz="2800" b="1" dirty="0">
                <a:latin typeface="Calibri"/>
                <a:ea typeface="Calibri"/>
                <a:cs typeface="Calibri"/>
                <a:sym typeface="Calibri"/>
              </a:rPr>
              <a:t>Employee Age 65 Or Over</a:t>
            </a:r>
            <a:endParaRPr sz="2800" dirty="0"/>
          </a:p>
          <a:p>
            <a:pPr marL="0" marR="0" lvl="0" indent="0" algn="l" rtl="0">
              <a:lnSpc>
                <a:spcPct val="150000"/>
              </a:lnSpc>
              <a:spcBef>
                <a:spcPts val="480"/>
              </a:spcBef>
              <a:spcAft>
                <a:spcPts val="0"/>
              </a:spcAft>
              <a:buClr>
                <a:schemeClr val="dk1"/>
              </a:buClr>
              <a:buSzPts val="2400"/>
              <a:buFont typeface="Arial"/>
              <a:buNone/>
            </a:pPr>
            <a:endParaRPr sz="2800" b="1" dirty="0">
              <a:latin typeface="Calibri"/>
              <a:ea typeface="Calibri"/>
              <a:cs typeface="Calibri"/>
              <a:sym typeface="Calibri"/>
            </a:endParaRPr>
          </a:p>
          <a:p>
            <a:pPr marL="0" marR="0" lvl="0" indent="0" algn="l" rtl="0">
              <a:lnSpc>
                <a:spcPct val="150000"/>
              </a:lnSpc>
              <a:spcBef>
                <a:spcPts val="480"/>
              </a:spcBef>
              <a:spcAft>
                <a:spcPts val="0"/>
              </a:spcAft>
              <a:buClr>
                <a:schemeClr val="dk1"/>
              </a:buClr>
              <a:buSzPts val="2400"/>
              <a:buFont typeface="Calibri"/>
              <a:buNone/>
            </a:pPr>
            <a:r>
              <a:rPr lang="en-US" sz="2800" dirty="0">
                <a:latin typeface="Calibri"/>
                <a:ea typeface="Calibri"/>
                <a:cs typeface="Calibri"/>
                <a:sym typeface="Calibri"/>
              </a:rPr>
              <a:t>►</a:t>
            </a:r>
            <a:r>
              <a:rPr lang="en-US" sz="2800" b="1" dirty="0">
                <a:latin typeface="Calibri"/>
                <a:ea typeface="Calibri"/>
                <a:cs typeface="Calibri"/>
                <a:sym typeface="Calibri"/>
              </a:rPr>
              <a:t> Employee Retires Prior To Age 65</a:t>
            </a:r>
            <a:endParaRPr sz="2800" dirty="0"/>
          </a:p>
          <a:p>
            <a:pPr marL="0" marR="0" lvl="0" indent="0" algn="l" rtl="0">
              <a:lnSpc>
                <a:spcPct val="150000"/>
              </a:lnSpc>
              <a:spcBef>
                <a:spcPts val="480"/>
              </a:spcBef>
              <a:spcAft>
                <a:spcPts val="0"/>
              </a:spcAft>
              <a:buClr>
                <a:schemeClr val="dk1"/>
              </a:buClr>
              <a:buSzPts val="2400"/>
              <a:buFont typeface="Arial"/>
              <a:buNone/>
            </a:pPr>
            <a:endParaRPr sz="2800" b="1" dirty="0">
              <a:latin typeface="Calibri"/>
              <a:ea typeface="Calibri"/>
              <a:cs typeface="Calibri"/>
              <a:sym typeface="Calibri"/>
            </a:endParaRPr>
          </a:p>
          <a:p>
            <a:pPr marL="0" marR="0" lvl="0" indent="0" algn="l" rtl="0">
              <a:lnSpc>
                <a:spcPct val="150000"/>
              </a:lnSpc>
              <a:spcBef>
                <a:spcPts val="480"/>
              </a:spcBef>
              <a:spcAft>
                <a:spcPts val="0"/>
              </a:spcAft>
              <a:buClr>
                <a:schemeClr val="dk1"/>
              </a:buClr>
              <a:buSzPts val="2400"/>
              <a:buFont typeface="Calibri"/>
              <a:buNone/>
            </a:pPr>
            <a:r>
              <a:rPr lang="en-US" sz="2800" dirty="0">
                <a:latin typeface="Calibri"/>
                <a:ea typeface="Calibri"/>
                <a:cs typeface="Calibri"/>
                <a:sym typeface="Calibri"/>
              </a:rPr>
              <a:t>► </a:t>
            </a:r>
            <a:r>
              <a:rPr lang="en-US" sz="2800" b="1" dirty="0">
                <a:latin typeface="Calibri"/>
                <a:ea typeface="Calibri"/>
                <a:cs typeface="Calibri"/>
                <a:sym typeface="Calibri"/>
              </a:rPr>
              <a:t>Employee Retires At Age 65 Or Over</a:t>
            </a:r>
            <a:endParaRPr sz="2800"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3"/>
          <p:cNvSpPr txBox="1"/>
          <p:nvPr/>
        </p:nvSpPr>
        <p:spPr>
          <a:xfrm>
            <a:off x="6880225" y="7078662"/>
            <a:ext cx="2241550" cy="5397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255" name="Google Shape;255;p13"/>
          <p:cNvSpPr txBox="1">
            <a:spLocks noGrp="1"/>
          </p:cNvSpPr>
          <p:nvPr>
            <p:ph type="title"/>
          </p:nvPr>
        </p:nvSpPr>
        <p:spPr>
          <a:xfrm>
            <a:off x="2560637" y="606425"/>
            <a:ext cx="680085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100"/>
              <a:buFont typeface="Calibri"/>
              <a:buNone/>
            </a:pPr>
            <a:r>
              <a:rPr lang="en-US" sz="3100" b="1" u="none" dirty="0">
                <a:solidFill>
                  <a:schemeClr val="dk2"/>
                </a:solidFill>
                <a:latin typeface="Calibri"/>
                <a:ea typeface="Calibri"/>
                <a:cs typeface="Calibri"/>
                <a:sym typeface="Calibri"/>
              </a:rPr>
              <a:t>R</a:t>
            </a:r>
            <a:r>
              <a:rPr lang="en-US" sz="3100" b="1" dirty="0">
                <a:latin typeface="Calibri"/>
                <a:ea typeface="Calibri"/>
                <a:cs typeface="Calibri"/>
                <a:sym typeface="Calibri"/>
              </a:rPr>
              <a:t>etirement</a:t>
            </a:r>
            <a:r>
              <a:rPr lang="en-US" sz="3100" b="1" u="none" dirty="0">
                <a:solidFill>
                  <a:schemeClr val="dk2"/>
                </a:solidFill>
                <a:latin typeface="Calibri"/>
                <a:ea typeface="Calibri"/>
                <a:cs typeface="Calibri"/>
                <a:sym typeface="Calibri"/>
              </a:rPr>
              <a:t> P</a:t>
            </a:r>
            <a:r>
              <a:rPr lang="en-US" sz="3100" b="1" dirty="0">
                <a:latin typeface="Calibri"/>
                <a:ea typeface="Calibri"/>
                <a:cs typeface="Calibri"/>
                <a:sym typeface="Calibri"/>
              </a:rPr>
              <a:t>rior</a:t>
            </a:r>
            <a:r>
              <a:rPr lang="en-US" sz="3100" b="1" u="none" dirty="0">
                <a:solidFill>
                  <a:schemeClr val="dk2"/>
                </a:solidFill>
                <a:latin typeface="Calibri"/>
                <a:ea typeface="Calibri"/>
                <a:cs typeface="Calibri"/>
                <a:sym typeface="Calibri"/>
              </a:rPr>
              <a:t> T</a:t>
            </a:r>
            <a:r>
              <a:rPr lang="en-US" sz="3100" b="1" dirty="0">
                <a:latin typeface="Calibri"/>
                <a:ea typeface="Calibri"/>
                <a:cs typeface="Calibri"/>
                <a:sym typeface="Calibri"/>
              </a:rPr>
              <a:t>o</a:t>
            </a:r>
            <a:r>
              <a:rPr lang="en-US" sz="3100" b="1" u="none" dirty="0">
                <a:solidFill>
                  <a:schemeClr val="dk2"/>
                </a:solidFill>
                <a:latin typeface="Calibri"/>
                <a:ea typeface="Calibri"/>
                <a:cs typeface="Calibri"/>
                <a:sym typeface="Calibri"/>
              </a:rPr>
              <a:t> A</a:t>
            </a:r>
            <a:r>
              <a:rPr lang="en-US" sz="3100" b="1" dirty="0">
                <a:latin typeface="Calibri"/>
                <a:ea typeface="Calibri"/>
                <a:cs typeface="Calibri"/>
                <a:sym typeface="Calibri"/>
              </a:rPr>
              <a:t>ge</a:t>
            </a:r>
            <a:r>
              <a:rPr lang="en-US" sz="3100" b="1" u="none" dirty="0">
                <a:solidFill>
                  <a:schemeClr val="dk2"/>
                </a:solidFill>
                <a:latin typeface="Calibri"/>
                <a:ea typeface="Calibri"/>
                <a:cs typeface="Calibri"/>
                <a:sym typeface="Calibri"/>
              </a:rPr>
              <a:t> 65</a:t>
            </a:r>
            <a:endParaRPr dirty="0"/>
          </a:p>
        </p:txBody>
      </p:sp>
      <p:sp>
        <p:nvSpPr>
          <p:cNvPr id="256" name="Google Shape;256;p13">
            <a:extLst>
              <a:ext uri="{C183D7F6-B498-43B3-948B-1728B52AA6E4}">
                <adec:decorative xmlns:adec="http://schemas.microsoft.com/office/drawing/2017/decorative" val="1"/>
              </a:ext>
            </a:extLst>
          </p:cNvPr>
          <p:cNvSpPr txBox="1"/>
          <p:nvPr/>
        </p:nvSpPr>
        <p:spPr>
          <a:xfrm>
            <a:off x="2560637" y="446087"/>
            <a:ext cx="6800850"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 name="Google Shape;257;p13">
            <a:extLst>
              <a:ext uri="{C183D7F6-B498-43B3-948B-1728B52AA6E4}">
                <adec:decorative xmlns:adec="http://schemas.microsoft.com/office/drawing/2017/decorative" val="1"/>
              </a:ext>
            </a:extLst>
          </p:cNvPr>
          <p:cNvSpPr txBox="1"/>
          <p:nvPr/>
        </p:nvSpPr>
        <p:spPr>
          <a:xfrm rot="-5400000">
            <a:off x="-2481262" y="4286250"/>
            <a:ext cx="5681662" cy="239712"/>
          </a:xfrm>
          <a:prstGeom prst="rect">
            <a:avLst/>
          </a:prstGeom>
          <a:solidFill>
            <a:srgbClr val="6582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58" name="Google Shape;258;p13">
            <a:extLst>
              <a:ext uri="{C183D7F6-B498-43B3-948B-1728B52AA6E4}">
                <adec:decorative xmlns:adec="http://schemas.microsoft.com/office/drawing/2017/decorative" val="1"/>
              </a:ext>
            </a:extLst>
          </p:cNvPr>
          <p:cNvCxnSpPr/>
          <p:nvPr/>
        </p:nvCxnSpPr>
        <p:spPr>
          <a:xfrm>
            <a:off x="2479675" y="1406525"/>
            <a:ext cx="6881812" cy="0"/>
          </a:xfrm>
          <a:prstGeom prst="straightConnector1">
            <a:avLst/>
          </a:prstGeom>
          <a:noFill/>
          <a:ln w="38100" cap="flat" cmpd="sng">
            <a:solidFill>
              <a:srgbClr val="658285"/>
            </a:solidFill>
            <a:prstDash val="solid"/>
            <a:miter lim="800000"/>
            <a:headEnd type="none" w="sm" len="sm"/>
            <a:tailEnd type="none" w="sm" len="sm"/>
          </a:ln>
        </p:spPr>
      </p:cxnSp>
      <p:pic>
        <p:nvPicPr>
          <p:cNvPr id="259" name="Google Shape;259;p13" descr="System Logo full color"/>
          <p:cNvPicPr preferRelativeResize="0"/>
          <p:nvPr/>
        </p:nvPicPr>
        <p:blipFill rotWithShape="1">
          <a:blip r:embed="rId3">
            <a:alphaModFix/>
          </a:blip>
          <a:srcRect/>
          <a:stretch/>
        </p:blipFill>
        <p:spPr>
          <a:xfrm>
            <a:off x="160337" y="369887"/>
            <a:ext cx="2239962" cy="1036637"/>
          </a:xfrm>
          <a:prstGeom prst="rect">
            <a:avLst/>
          </a:prstGeom>
          <a:noFill/>
          <a:ln>
            <a:noFill/>
          </a:ln>
        </p:spPr>
      </p:pic>
      <p:sp>
        <p:nvSpPr>
          <p:cNvPr id="260" name="Google Shape;260;p13"/>
          <p:cNvSpPr txBox="1">
            <a:spLocks noGrp="1"/>
          </p:cNvSpPr>
          <p:nvPr>
            <p:ph type="body" idx="1"/>
          </p:nvPr>
        </p:nvSpPr>
        <p:spPr>
          <a:xfrm>
            <a:off x="546100" y="1566067"/>
            <a:ext cx="8642350" cy="5197475"/>
          </a:xfrm>
          <a:prstGeom prst="rect">
            <a:avLst/>
          </a:prstGeom>
          <a:noFill/>
          <a:ln>
            <a:noFill/>
          </a:ln>
        </p:spPr>
        <p:txBody>
          <a:bodyPr spcFirstLastPara="1" wrap="square" lIns="91425" tIns="45700" rIns="91425" bIns="45700" anchor="t" anchorCtr="0">
            <a:noAutofit/>
          </a:bodyPr>
          <a:lstStyle/>
          <a:p>
            <a:pPr marL="358775" marR="0" lvl="0" indent="-249237" algn="just" rtl="0">
              <a:lnSpc>
                <a:spcPct val="80000"/>
              </a:lnSpc>
              <a:spcBef>
                <a:spcPts val="0"/>
              </a:spcBef>
              <a:spcAft>
                <a:spcPts val="0"/>
              </a:spcAft>
              <a:buClr>
                <a:srgbClr val="FFFF66"/>
              </a:buClr>
              <a:buSzPts val="1725"/>
              <a:buFont typeface="Arial"/>
              <a:buNone/>
            </a:pPr>
            <a:endParaRPr sz="1500" b="1" i="0" u="none" dirty="0">
              <a:solidFill>
                <a:schemeClr val="dk1"/>
              </a:solidFill>
              <a:latin typeface="Arial Narrow"/>
              <a:ea typeface="Arial Narrow"/>
              <a:cs typeface="Arial Narrow"/>
              <a:sym typeface="Arial Narrow"/>
            </a:endParaRPr>
          </a:p>
          <a:p>
            <a:pPr marL="358775" marR="0" lvl="0" indent="-358775" algn="l" rtl="0">
              <a:lnSpc>
                <a:spcPct val="80000"/>
              </a:lnSpc>
              <a:spcBef>
                <a:spcPts val="400"/>
              </a:spcBef>
              <a:spcAft>
                <a:spcPts val="0"/>
              </a:spcAft>
              <a:buClr>
                <a:schemeClr val="dk1"/>
              </a:buClr>
              <a:buSzPts val="2000"/>
              <a:buFont typeface="Arial"/>
              <a:buNone/>
            </a:pPr>
            <a:endParaRPr sz="2800" b="0" i="0" u="none" dirty="0">
              <a:solidFill>
                <a:schemeClr val="dk1"/>
              </a:solidFill>
              <a:latin typeface="Calibri"/>
              <a:ea typeface="Calibri"/>
              <a:cs typeface="Calibri"/>
              <a:sym typeface="Calibri"/>
            </a:endParaRPr>
          </a:p>
          <a:p>
            <a:pPr marL="358775" marR="0" lvl="0" indent="-358775" algn="l" rtl="0">
              <a:lnSpc>
                <a:spcPct val="80000"/>
              </a:lnSpc>
              <a:spcBef>
                <a:spcPts val="400"/>
              </a:spcBef>
              <a:spcAft>
                <a:spcPts val="0"/>
              </a:spcAft>
              <a:buClr>
                <a:schemeClr val="dk1"/>
              </a:buClr>
              <a:buSzPts val="2000"/>
              <a:buFont typeface="Calibri"/>
              <a:buNone/>
            </a:pPr>
            <a:r>
              <a:rPr lang="en-US" sz="2800" b="0" i="0" u="none" dirty="0">
                <a:solidFill>
                  <a:schemeClr val="dk1"/>
                </a:solidFill>
                <a:latin typeface="Calibri"/>
                <a:ea typeface="Calibri"/>
                <a:cs typeface="Calibri"/>
                <a:sym typeface="Calibri"/>
              </a:rPr>
              <a:t>► 	</a:t>
            </a:r>
            <a:r>
              <a:rPr lang="en-US" sz="2800" dirty="0">
                <a:latin typeface="Calibri"/>
                <a:ea typeface="Calibri"/>
                <a:cs typeface="Calibri"/>
                <a:sym typeface="Calibri"/>
              </a:rPr>
              <a:t>Optional Cigna Copay Or Choice Plan (No HSA) With Prescription Drug Program</a:t>
            </a:r>
            <a:endParaRPr sz="2800" dirty="0"/>
          </a:p>
          <a:p>
            <a:pPr marL="358775" marR="0" lvl="0" indent="-358775" algn="l" rtl="0">
              <a:lnSpc>
                <a:spcPct val="80000"/>
              </a:lnSpc>
              <a:spcBef>
                <a:spcPts val="400"/>
              </a:spcBef>
              <a:spcAft>
                <a:spcPts val="0"/>
              </a:spcAft>
              <a:buClr>
                <a:schemeClr val="dk1"/>
              </a:buClr>
              <a:buSzPts val="2000"/>
              <a:buFont typeface="Arial"/>
              <a:buNone/>
            </a:pPr>
            <a:endParaRPr sz="2800" b="0" i="0" u="none" dirty="0">
              <a:solidFill>
                <a:schemeClr val="dk1"/>
              </a:solidFill>
              <a:latin typeface="Calibri"/>
              <a:ea typeface="Calibri"/>
              <a:cs typeface="Calibri"/>
              <a:sym typeface="Calibri"/>
            </a:endParaRPr>
          </a:p>
          <a:p>
            <a:pPr marL="358775" marR="0" lvl="0" indent="-231775" algn="just" rtl="0">
              <a:lnSpc>
                <a:spcPct val="80000"/>
              </a:lnSpc>
              <a:spcBef>
                <a:spcPts val="400"/>
              </a:spcBef>
              <a:spcAft>
                <a:spcPts val="0"/>
              </a:spcAft>
              <a:buClr>
                <a:schemeClr val="dk1"/>
              </a:buClr>
              <a:buSzPts val="2000"/>
              <a:buFont typeface="Arial"/>
              <a:buNone/>
            </a:pPr>
            <a:endParaRPr sz="2800" b="0" i="0" u="none" dirty="0">
              <a:solidFill>
                <a:schemeClr val="dk1"/>
              </a:solidFill>
              <a:latin typeface="Calibri"/>
              <a:ea typeface="Calibri"/>
              <a:cs typeface="Calibri"/>
              <a:sym typeface="Calibri"/>
            </a:endParaRPr>
          </a:p>
          <a:p>
            <a:pPr marL="358775" marR="0" lvl="0" indent="-358775" algn="l" rtl="0">
              <a:lnSpc>
                <a:spcPct val="80000"/>
              </a:lnSpc>
              <a:spcBef>
                <a:spcPts val="400"/>
              </a:spcBef>
              <a:spcAft>
                <a:spcPts val="0"/>
              </a:spcAft>
              <a:buClr>
                <a:schemeClr val="dk1"/>
              </a:buClr>
              <a:buSzPts val="2000"/>
              <a:buFont typeface="Calibri"/>
              <a:buNone/>
            </a:pPr>
            <a:r>
              <a:rPr lang="en-US" sz="2800" b="0" i="0" u="none" dirty="0">
                <a:solidFill>
                  <a:schemeClr val="dk1"/>
                </a:solidFill>
                <a:latin typeface="Calibri"/>
                <a:ea typeface="Calibri"/>
                <a:cs typeface="Calibri"/>
                <a:sym typeface="Calibri"/>
              </a:rPr>
              <a:t>► 	</a:t>
            </a:r>
            <a:r>
              <a:rPr lang="en-US" sz="2800" dirty="0">
                <a:latin typeface="Calibri"/>
                <a:ea typeface="Calibri"/>
                <a:cs typeface="Calibri"/>
                <a:sym typeface="Calibri"/>
              </a:rPr>
              <a:t>Aetna Medicare Advantage Plan For Medicare Eligible Spouse/Domestic Partner</a:t>
            </a:r>
            <a:endParaRPr sz="2800" dirty="0"/>
          </a:p>
          <a:p>
            <a:pPr marL="358775" marR="0" lvl="0" indent="-358775" algn="l" rtl="0">
              <a:lnSpc>
                <a:spcPct val="80000"/>
              </a:lnSpc>
              <a:spcBef>
                <a:spcPts val="400"/>
              </a:spcBef>
              <a:spcAft>
                <a:spcPts val="0"/>
              </a:spcAft>
              <a:buClr>
                <a:schemeClr val="dk1"/>
              </a:buClr>
              <a:buSzPts val="2000"/>
              <a:buFont typeface="Arial"/>
              <a:buNone/>
            </a:pPr>
            <a:endParaRPr sz="2800" dirty="0">
              <a:latin typeface="Calibri"/>
              <a:ea typeface="Calibri"/>
              <a:cs typeface="Calibri"/>
              <a:sym typeface="Calibri"/>
            </a:endParaRPr>
          </a:p>
          <a:p>
            <a:pPr marL="358775" marR="0" lvl="0" indent="-358775" algn="l" rtl="0">
              <a:lnSpc>
                <a:spcPct val="80000"/>
              </a:lnSpc>
              <a:spcBef>
                <a:spcPts val="400"/>
              </a:spcBef>
              <a:spcAft>
                <a:spcPts val="0"/>
              </a:spcAft>
              <a:buClr>
                <a:schemeClr val="dk1"/>
              </a:buClr>
              <a:buSzPts val="2000"/>
              <a:buFont typeface="Arial"/>
              <a:buNone/>
            </a:pPr>
            <a:endParaRPr sz="2800" dirty="0">
              <a:latin typeface="Calibri"/>
              <a:ea typeface="Calibri"/>
              <a:cs typeface="Calibri"/>
              <a:sym typeface="Calibri"/>
            </a:endParaRPr>
          </a:p>
          <a:p>
            <a:pPr marL="358775" marR="0" lvl="0" indent="-358775" algn="l" rtl="0">
              <a:lnSpc>
                <a:spcPct val="80000"/>
              </a:lnSpc>
              <a:spcBef>
                <a:spcPts val="400"/>
              </a:spcBef>
              <a:spcAft>
                <a:spcPts val="0"/>
              </a:spcAft>
              <a:buClr>
                <a:schemeClr val="dk1"/>
              </a:buClr>
              <a:buSzPts val="2000"/>
              <a:buFont typeface="Calibri"/>
              <a:buNone/>
            </a:pPr>
            <a:r>
              <a:rPr lang="en-US" sz="2800" dirty="0">
                <a:latin typeface="Calibri"/>
                <a:ea typeface="Calibri"/>
                <a:cs typeface="Calibri"/>
                <a:sym typeface="Calibri"/>
              </a:rPr>
              <a:t>► 	Retiree And Dependent Coverage Paid By Retiree (Premium May Be Debited From Checking Account Or Savings Account)</a:t>
            </a:r>
            <a:endParaRPr sz="2800" dirty="0"/>
          </a:p>
        </p:txBody>
      </p:sp>
    </p:spTree>
  </p:cSld>
  <p:clrMapOvr>
    <a:masterClrMapping/>
  </p:clrMapOvr>
  <p:transition spd="med">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2257</Words>
  <Application>Microsoft Macintosh PowerPoint</Application>
  <PresentationFormat>Custom</PresentationFormat>
  <Paragraphs>339</Paragraphs>
  <Slides>34</Slides>
  <Notes>34</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1" baseType="lpstr">
      <vt:lpstr>Arial Narrow</vt:lpstr>
      <vt:lpstr>Times New Roman</vt:lpstr>
      <vt:lpstr>Calibri</vt:lpstr>
      <vt:lpstr>Arial</vt:lpstr>
      <vt:lpstr>Default Design</vt:lpstr>
      <vt:lpstr>Office Theme</vt:lpstr>
      <vt:lpstr>AcroExch.Document.DC</vt:lpstr>
      <vt:lpstr>Planning For Retirement</vt:lpstr>
      <vt:lpstr>Eligibility Requirements </vt:lpstr>
      <vt:lpstr>Social Security &amp; Medicare</vt:lpstr>
      <vt:lpstr>Incentive Retirement Plan (IRP)</vt:lpstr>
      <vt:lpstr>IRP Eligibility</vt:lpstr>
      <vt:lpstr>IRP Application Procedure</vt:lpstr>
      <vt:lpstr>IRP Terms</vt:lpstr>
      <vt:lpstr>Retirement Health Insurance </vt:lpstr>
      <vt:lpstr>Retirement Prior To Age 65</vt:lpstr>
      <vt:lpstr>Retiree Opt Out And Re-Enrollment</vt:lpstr>
      <vt:lpstr>Retiree Opt Out And Re-Enrollment Provision  </vt:lpstr>
      <vt:lpstr>Retiree Health Plan (Age 65+)</vt:lpstr>
      <vt:lpstr>Retirement Age 65 Or Over</vt:lpstr>
      <vt:lpstr>Medicare Employer Form</vt:lpstr>
      <vt:lpstr>AETNA Group Health Plan Design</vt:lpstr>
      <vt:lpstr> Retiree Health Exchange</vt:lpstr>
      <vt:lpstr> Health Reimbursement Account (HRA)</vt:lpstr>
      <vt:lpstr>Catastrophic HRA</vt:lpstr>
      <vt:lpstr>Group Dental Coverage</vt:lpstr>
      <vt:lpstr>Vision Insurance</vt:lpstr>
      <vt:lpstr>Other Benefit Eligibility</vt:lpstr>
      <vt:lpstr>TIAA</vt:lpstr>
      <vt:lpstr>Retirement Guide – How to</vt:lpstr>
      <vt:lpstr>Retirement Guide – How to continued </vt:lpstr>
      <vt:lpstr>Choose an option</vt:lpstr>
      <vt:lpstr>Review and update steps 1 – 8 on left</vt:lpstr>
      <vt:lpstr>Finalize your Retirement Elections</vt:lpstr>
      <vt:lpstr>Finalize your Retirement Elections </vt:lpstr>
      <vt:lpstr>Special Retirement Incentive (SRI) - Healthcare Options</vt:lpstr>
      <vt:lpstr>Cigna Health Plans</vt:lpstr>
      <vt:lpstr>Aetna Medicare Advantage Plan</vt:lpstr>
      <vt:lpstr>Cigna Non-Medicare</vt:lpstr>
      <vt:lpstr>Healthcare Options – Continued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Retirement</dc:title>
  <dc:creator>Tony Richard</dc:creator>
  <cp:lastModifiedBy>Rachel E Church</cp:lastModifiedBy>
  <cp:revision>3</cp:revision>
  <dcterms:created xsi:type="dcterms:W3CDTF">1601-01-01T00:00:00Z</dcterms:created>
  <dcterms:modified xsi:type="dcterms:W3CDTF">2022-04-07T18:41:13Z</dcterms:modified>
</cp:coreProperties>
</file>